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3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7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2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13E8BB0-965B-424E-A5FB-F4DFF883B070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0AE12FE-F649-4A40-A404-703F6D4F4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EBAE-A653-4DEA-9957-9A7B83D34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aos Jogos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59150-EA79-4154-8162-E5150B0B4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34331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93FD1C1C-0755-4596-A9A3-3FE77B15B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064209"/>
            <a:ext cx="11081175" cy="47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CF4227EA-8838-4813-B80C-CEF933DC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521308"/>
            <a:ext cx="11081175" cy="38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E686C130-6DC0-4544-9247-C70B587D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46" y="565573"/>
            <a:ext cx="988702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7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6E52C4-0771-4B8F-8553-E3A177BD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605087"/>
            <a:ext cx="11410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6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D02847A8-FBA7-48A9-A420-1A97219CB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759476"/>
            <a:ext cx="11081175" cy="53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m 3">
            <a:extLst>
              <a:ext uri="{FF2B5EF4-FFF2-40B4-BE49-F238E27FC236}">
                <a16:creationId xmlns:a16="http://schemas.microsoft.com/office/drawing/2014/main" id="{28545335-F7E2-4B2F-8403-AE94C242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06" r="1" b="1"/>
          <a:stretch/>
        </p:blipFill>
        <p:spPr>
          <a:xfrm>
            <a:off x="552872" y="602305"/>
            <a:ext cx="11081175" cy="56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8A566188-DA61-435D-B7D6-F237748F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9CDD208-D64E-4053-BB7E-A9CF89D1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22F566-410A-4D18-94FC-FC7C9AAD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100" b="1" cap="all" dirty="0" err="1">
                <a:solidFill>
                  <a:srgbClr val="FFFFFF"/>
                </a:solidFill>
              </a:rPr>
              <a:t>Quais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jogos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Digitais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seriam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possíveis</a:t>
            </a:r>
            <a:r>
              <a:rPr lang="en-US" sz="6100" b="1" cap="all" dirty="0">
                <a:solidFill>
                  <a:srgbClr val="FFFFFF"/>
                </a:solidFill>
              </a:rPr>
              <a:t> de </a:t>
            </a:r>
            <a:r>
              <a:rPr lang="en-US" sz="6100" b="1" cap="all" dirty="0" err="1">
                <a:solidFill>
                  <a:srgbClr val="FFFFFF"/>
                </a:solidFill>
              </a:rPr>
              <a:t>serem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feitos</a:t>
            </a:r>
            <a:r>
              <a:rPr lang="en-US" sz="6100" b="1" cap="all" dirty="0">
                <a:solidFill>
                  <a:srgbClr val="FFFFFF"/>
                </a:solidFill>
              </a:rPr>
              <a:t> a </a:t>
            </a:r>
            <a:r>
              <a:rPr lang="en-US" sz="6100" b="1" cap="all" dirty="0" err="1">
                <a:solidFill>
                  <a:srgbClr val="FFFFFF"/>
                </a:solidFill>
              </a:rPr>
              <a:t>partir</a:t>
            </a:r>
            <a:r>
              <a:rPr lang="en-US" sz="6100" b="1" cap="all" dirty="0">
                <a:solidFill>
                  <a:srgbClr val="FFFFFF"/>
                </a:solidFill>
              </a:rPr>
              <a:t> </a:t>
            </a:r>
            <a:r>
              <a:rPr lang="en-US" sz="6100" b="1" cap="all" dirty="0" err="1">
                <a:solidFill>
                  <a:srgbClr val="FFFFFF"/>
                </a:solidFill>
              </a:rPr>
              <a:t>desta</a:t>
            </a:r>
            <a:r>
              <a:rPr lang="en-US" sz="6100" b="1" cap="all" dirty="0">
                <a:solidFill>
                  <a:srgbClr val="FFFFFF"/>
                </a:solidFill>
              </a:rPr>
              <a:t> fabula?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B93C2A17-5343-41E9-BE0B-BFA49AFA1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248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Corbel</vt:lpstr>
      <vt:lpstr>Base</vt:lpstr>
      <vt:lpstr>Introdução aos Jogos Digitais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Quais jogos Digitais seriam possíveis de serem feitos a partir desta fabula?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Jogos Digitais</dc:title>
  <dc:creator>Paulo José de Carlo Almeida</dc:creator>
  <cp:lastModifiedBy>Paulo José de Carlo Almeida</cp:lastModifiedBy>
  <cp:revision>2</cp:revision>
  <dcterms:created xsi:type="dcterms:W3CDTF">2019-04-12T19:43:54Z</dcterms:created>
  <dcterms:modified xsi:type="dcterms:W3CDTF">2019-04-12T19:45:38Z</dcterms:modified>
</cp:coreProperties>
</file>