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028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4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39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748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5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51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44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556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7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05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31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0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1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88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34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5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DFA7346-2E42-48CB-904F-0CB91074F296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505EFAF-8305-4F28-84F5-43020E2F8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8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F7496-6992-4025-A1B7-A745CB574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aos Jogos Digitais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334AE-A8E3-42D1-852A-0ECBD9F29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115336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EC01C-C812-4446-B9CC-47D0BDC4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D15E8-FB08-4C85-AC77-714B7EF7C7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 construção de um jogo depende da junção de várias áreas do conhecimento</a:t>
            </a:r>
          </a:p>
          <a:p>
            <a:pPr lvl="1"/>
            <a:r>
              <a:rPr lang="pt-BR" dirty="0"/>
              <a:t>História</a:t>
            </a:r>
          </a:p>
          <a:p>
            <a:pPr lvl="1"/>
            <a:r>
              <a:rPr lang="pt-BR" dirty="0"/>
              <a:t>Arte</a:t>
            </a:r>
          </a:p>
          <a:p>
            <a:pPr lvl="1"/>
            <a:r>
              <a:rPr lang="pt-BR" dirty="0"/>
              <a:t>sonoplastia</a:t>
            </a:r>
          </a:p>
          <a:p>
            <a:pPr lvl="1"/>
            <a:r>
              <a:rPr lang="pt-BR" dirty="0"/>
              <a:t>Jogabilidade</a:t>
            </a:r>
          </a:p>
          <a:p>
            <a:pPr lvl="1"/>
            <a:r>
              <a:rPr lang="pt-BR" dirty="0"/>
              <a:t>programação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29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DDDF-E465-4FB6-81B2-D4738FB3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como é que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0A7C0-2B31-4C0E-A3D5-EF30659A4B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Designer-chefe</a:t>
            </a:r>
            <a:r>
              <a:rPr lang="pt-BR" dirty="0"/>
              <a:t>: responsável por liderar os demais profissionais em sua equipe e por toda a visão que desenvolve o conceito do jogo. Ele quem toma as decisões e garante a comunicação da equipe. Sendo assim, o designer-chefe pode ser o próprio dono da empresa de jogo ou ser designado como líder principal na organização;</a:t>
            </a:r>
          </a:p>
          <a:p>
            <a:r>
              <a:rPr lang="pt-BR" b="1" dirty="0"/>
              <a:t>Designer de sistema ou Designer de mecânica de jogo</a:t>
            </a:r>
            <a:r>
              <a:rPr lang="pt-BR" dirty="0"/>
              <a:t>: esse profissional tem como principal responsabilidade a elaboração das regras do jogo, de forma que elas sejam equilibradas;</a:t>
            </a:r>
          </a:p>
          <a:p>
            <a:r>
              <a:rPr lang="pt-BR" b="1" dirty="0"/>
              <a:t>Designer de fase (</a:t>
            </a:r>
            <a:r>
              <a:rPr lang="pt-BR" b="1" dirty="0" err="1"/>
              <a:t>Level</a:t>
            </a:r>
            <a:r>
              <a:rPr lang="pt-BR" b="1" dirty="0"/>
              <a:t> Designer) ou Designer de ambientação</a:t>
            </a:r>
            <a:r>
              <a:rPr lang="pt-BR" dirty="0"/>
              <a:t>: essa função é uma das mais importantes, pois diz respeito às fases, desafios e missões de um jogo. É o designer de fase quem faz com que cada etapa do game proporcione engajamento e apresente a devida evolução do jogador até o fim da história do jogo.</a:t>
            </a:r>
          </a:p>
          <a:p>
            <a:r>
              <a:rPr lang="pt-BR" b="1" dirty="0"/>
              <a:t>Redator</a:t>
            </a:r>
            <a:r>
              <a:rPr lang="pt-BR" dirty="0"/>
              <a:t>: o redator, como o próprio nome diz, fica responsável pela narrativa do jogo. Dessa forma, ele deve ter experiências nessa área para poder construir diálogos, </a:t>
            </a:r>
            <a:r>
              <a:rPr lang="pt-BR" dirty="0" err="1"/>
              <a:t>cutscenes</a:t>
            </a:r>
            <a:r>
              <a:rPr lang="pt-BR" dirty="0"/>
              <a:t>, comentários, dicas, tutoriais, e quaisquer outros objetos e interações com textos com os quais o jogador lidará ao longo do game. Tudo isso, claro, de forma que faça sentido com o estilo e a história do jogo.</a:t>
            </a:r>
          </a:p>
          <a:p>
            <a:r>
              <a:rPr lang="pt-BR" b="1" dirty="0"/>
              <a:t>Programador: </a:t>
            </a:r>
            <a:r>
              <a:rPr lang="pt-BR" dirty="0"/>
              <a:t>responsável por dar movimento a tudo que os designers, músicos fizeram. Ele programará em uma linguagem de programação contida em uma </a:t>
            </a:r>
            <a:r>
              <a:rPr lang="pt-BR" dirty="0" err="1"/>
              <a:t>engine</a:t>
            </a:r>
            <a:r>
              <a:rPr lang="pt-BR" dirty="0"/>
              <a:t>. 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5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16E-D7DD-4D81-8701-E47812C0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(</a:t>
            </a:r>
            <a:r>
              <a:rPr lang="pt-BR" dirty="0" err="1"/>
              <a:t>engines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2F732-FB09-4310-877B-9478127248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err="1"/>
              <a:t>Unity</a:t>
            </a:r>
            <a:r>
              <a:rPr lang="pt-BR" b="1" dirty="0"/>
              <a:t> 3D</a:t>
            </a:r>
          </a:p>
          <a:p>
            <a:r>
              <a:rPr lang="pt-BR" b="1" dirty="0" err="1"/>
              <a:t>Unreal</a:t>
            </a:r>
            <a:r>
              <a:rPr lang="pt-BR" b="1" dirty="0"/>
              <a:t> </a:t>
            </a:r>
            <a:r>
              <a:rPr lang="pt-BR" b="1" dirty="0" err="1"/>
              <a:t>Engine</a:t>
            </a:r>
            <a:endParaRPr lang="pt-BR" b="1" dirty="0"/>
          </a:p>
          <a:p>
            <a:r>
              <a:rPr lang="pt-BR" b="1" dirty="0" err="1"/>
              <a:t>libGDX</a:t>
            </a:r>
            <a:endParaRPr lang="pt-BR" b="1" dirty="0"/>
          </a:p>
          <a:p>
            <a:r>
              <a:rPr lang="pt-BR" b="1" dirty="0"/>
              <a:t>Corona SDK</a:t>
            </a:r>
          </a:p>
          <a:p>
            <a:r>
              <a:rPr lang="pt-BR" dirty="0"/>
              <a:t>Game </a:t>
            </a:r>
            <a:r>
              <a:rPr lang="pt-BR" dirty="0" err="1"/>
              <a:t>maker</a:t>
            </a:r>
            <a:endParaRPr lang="pt-BR" dirty="0"/>
          </a:p>
          <a:p>
            <a:r>
              <a:rPr lang="pt-BR" dirty="0" err="1"/>
              <a:t>Kodu</a:t>
            </a:r>
            <a:r>
              <a:rPr lang="pt-BR" dirty="0"/>
              <a:t> game </a:t>
            </a:r>
            <a:r>
              <a:rPr lang="pt-BR" dirty="0" err="1"/>
              <a:t>lab</a:t>
            </a:r>
            <a:endParaRPr lang="pt-BR" dirty="0"/>
          </a:p>
          <a:p>
            <a:r>
              <a:rPr lang="pt-BR" b="1" dirty="0"/>
              <a:t>Pixel </a:t>
            </a:r>
            <a:r>
              <a:rPr lang="pt-BR" b="1" dirty="0" err="1"/>
              <a:t>Art</a:t>
            </a:r>
            <a:endParaRPr lang="pt-BR" b="1" dirty="0"/>
          </a:p>
          <a:p>
            <a:r>
              <a:rPr lang="pt-BR" b="1" dirty="0"/>
              <a:t>E muitas outras</a:t>
            </a:r>
          </a:p>
          <a:p>
            <a:endParaRPr lang="pt-BR" dirty="0"/>
          </a:p>
        </p:txBody>
      </p:sp>
      <p:pic>
        <p:nvPicPr>
          <p:cNvPr id="3074" name="Picture 2" descr="Resultado de imagem para unity 3d">
            <a:extLst>
              <a:ext uri="{FF2B5EF4-FFF2-40B4-BE49-F238E27FC236}">
                <a16:creationId xmlns:a16="http://schemas.microsoft.com/office/drawing/2014/main" id="{62E73404-3269-4B3B-B29D-9ED09A7C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63" y="2484369"/>
            <a:ext cx="2776337" cy="13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corona sdk logo transparent">
            <a:extLst>
              <a:ext uri="{FF2B5EF4-FFF2-40B4-BE49-F238E27FC236}">
                <a16:creationId xmlns:a16="http://schemas.microsoft.com/office/drawing/2014/main" id="{07F35516-E31B-4AB2-9151-AFCE3530E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23" y="663491"/>
            <a:ext cx="6524028" cy="33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unreal sdk logo transparent">
            <a:extLst>
              <a:ext uri="{FF2B5EF4-FFF2-40B4-BE49-F238E27FC236}">
                <a16:creationId xmlns:a16="http://schemas.microsoft.com/office/drawing/2014/main" id="{BE872048-BF79-4129-BC8A-13B88C724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978" y="3777474"/>
            <a:ext cx="4032775" cy="131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YoYo Games">
            <a:extLst>
              <a:ext uri="{FF2B5EF4-FFF2-40B4-BE49-F238E27FC236}">
                <a16:creationId xmlns:a16="http://schemas.microsoft.com/office/drawing/2014/main" id="{76473515-F3CB-41D0-9003-50A87BB4B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73" y="5314466"/>
            <a:ext cx="21717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7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2C57D-9372-4C0E-A3EF-0067484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arte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6977B-00D6-41B2-9AA3-08F8D9E183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dirty="0"/>
              <a:t>Adobe Photoshop</a:t>
            </a:r>
          </a:p>
          <a:p>
            <a:r>
              <a:rPr lang="pt-BR" b="1" dirty="0" err="1"/>
              <a:t>Krita</a:t>
            </a:r>
            <a:endParaRPr lang="pt-BR" b="1" dirty="0"/>
          </a:p>
          <a:p>
            <a:r>
              <a:rPr lang="pt-BR" b="1" dirty="0"/>
              <a:t>Corel </a:t>
            </a:r>
            <a:r>
              <a:rPr lang="pt-BR" b="1" dirty="0" err="1"/>
              <a:t>Painter</a:t>
            </a:r>
            <a:endParaRPr lang="pt-BR" b="1" dirty="0"/>
          </a:p>
          <a:p>
            <a:r>
              <a:rPr lang="pt-BR" b="1" dirty="0" err="1"/>
              <a:t>Sketchbook</a:t>
            </a:r>
            <a:r>
              <a:rPr lang="pt-BR" b="1" dirty="0"/>
              <a:t> Pro</a:t>
            </a:r>
          </a:p>
          <a:p>
            <a:r>
              <a:rPr lang="pt-BR" b="1" dirty="0" err="1"/>
              <a:t>Affinity</a:t>
            </a:r>
            <a:r>
              <a:rPr lang="pt-BR" b="1" dirty="0"/>
              <a:t> </a:t>
            </a:r>
            <a:r>
              <a:rPr lang="pt-BR" b="1" dirty="0" err="1"/>
              <a:t>photo</a:t>
            </a:r>
            <a:endParaRPr lang="pt-BR" b="1" dirty="0"/>
          </a:p>
          <a:p>
            <a:r>
              <a:rPr lang="pt-BR" b="1" dirty="0"/>
              <a:t>E muitas outras</a:t>
            </a:r>
          </a:p>
        </p:txBody>
      </p:sp>
      <p:pic>
        <p:nvPicPr>
          <p:cNvPr id="2050" name="Picture 2" descr="Krita Logo">
            <a:extLst>
              <a:ext uri="{FF2B5EF4-FFF2-40B4-BE49-F238E27FC236}">
                <a16:creationId xmlns:a16="http://schemas.microsoft.com/office/drawing/2014/main" id="{5D3F33A8-BB5C-4F71-928C-796CD06F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173" y="2063396"/>
            <a:ext cx="2331407" cy="65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ketchbook pro">
            <a:extLst>
              <a:ext uri="{FF2B5EF4-FFF2-40B4-BE49-F238E27FC236}">
                <a16:creationId xmlns:a16="http://schemas.microsoft.com/office/drawing/2014/main" id="{6D7228B2-0824-42E4-AE22-39E959D5B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6" y="3297612"/>
            <a:ext cx="3790990" cy="108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D35FE-816D-42D2-B50F-764697BF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0B2E7D-6F20-42D3-89DE-82D7372FC1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C++</a:t>
            </a:r>
          </a:p>
          <a:p>
            <a:r>
              <a:rPr lang="pt-BR" dirty="0"/>
              <a:t>C#</a:t>
            </a:r>
          </a:p>
          <a:p>
            <a:r>
              <a:rPr lang="pt-BR" dirty="0"/>
              <a:t>Java</a:t>
            </a:r>
          </a:p>
          <a:p>
            <a:r>
              <a:rPr lang="pt-BR" dirty="0" err="1"/>
              <a:t>Javascript</a:t>
            </a:r>
            <a:endParaRPr lang="pt-BR" dirty="0"/>
          </a:p>
          <a:p>
            <a:r>
              <a:rPr lang="pt-BR" dirty="0" err="1"/>
              <a:t>Html</a:t>
            </a:r>
            <a:endParaRPr lang="pt-BR" dirty="0"/>
          </a:p>
          <a:p>
            <a:r>
              <a:rPr lang="pt-BR" dirty="0" err="1"/>
              <a:t>Css</a:t>
            </a:r>
            <a:endParaRPr lang="pt-BR" dirty="0"/>
          </a:p>
          <a:p>
            <a:r>
              <a:rPr lang="pt-BR" dirty="0" err="1"/>
              <a:t>Php</a:t>
            </a:r>
            <a:endParaRPr lang="pt-BR" dirty="0"/>
          </a:p>
          <a:p>
            <a:r>
              <a:rPr lang="pt-BR" dirty="0"/>
              <a:t>E muitas outras</a:t>
            </a:r>
          </a:p>
          <a:p>
            <a:endParaRPr lang="pt-BR" dirty="0"/>
          </a:p>
        </p:txBody>
      </p:sp>
      <p:pic>
        <p:nvPicPr>
          <p:cNvPr id="1026" name="Picture 2" descr="Linguagens de ProgramaÃ§Ã£o para games">
            <a:extLst>
              <a:ext uri="{FF2B5EF4-FFF2-40B4-BE49-F238E27FC236}">
                <a16:creationId xmlns:a16="http://schemas.microsoft.com/office/drawing/2014/main" id="{5C8EFD1A-58E8-47BD-B648-8F0BBFA5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356" y="2380699"/>
            <a:ext cx="5066788" cy="209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B997B-12C1-40B0-9F3D-F04D5DEA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Acessórios para game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1EFB-FD2B-468D-B4B6-EC42AD53EA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Computador</a:t>
            </a:r>
          </a:p>
          <a:p>
            <a:r>
              <a:rPr lang="pt-BR" dirty="0"/>
              <a:t>Placa gráfica (</a:t>
            </a:r>
            <a:r>
              <a:rPr lang="pt-BR" dirty="0" err="1"/>
              <a:t>cintq</a:t>
            </a:r>
            <a:r>
              <a:rPr lang="pt-BR" dirty="0"/>
              <a:t> é o sonho)</a:t>
            </a:r>
          </a:p>
          <a:p>
            <a:r>
              <a:rPr lang="pt-BR" dirty="0"/>
              <a:t>Mesa digitalizadora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61F7F9-C11D-447D-BD5D-F26F186E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03" y="2063396"/>
            <a:ext cx="1462904" cy="12181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EFAA98-46B6-4BDB-80D7-F500F7ED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767" y="2063396"/>
            <a:ext cx="1179836" cy="12176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9061FD-8341-48F7-BD5B-D2C7BAE03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53" y="2063396"/>
            <a:ext cx="1556514" cy="1220514"/>
          </a:xfrm>
          <a:prstGeom prst="rect">
            <a:avLst/>
          </a:prstGeom>
        </p:spPr>
      </p:pic>
      <p:pic>
        <p:nvPicPr>
          <p:cNvPr id="4104" name="Picture 8" descr="Resultado de imagem para pc para designer">
            <a:extLst>
              <a:ext uri="{FF2B5EF4-FFF2-40B4-BE49-F238E27FC236}">
                <a16:creationId xmlns:a16="http://schemas.microsoft.com/office/drawing/2014/main" id="{D62E7240-A2DD-4D28-AD02-147AD4ED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23" y="32791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6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3AF3D-512C-4FC3-8705-607976AE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8640C-6226-4B16-AF21-20C3C56905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Cite três </a:t>
            </a:r>
            <a:r>
              <a:rPr lang="pt-BR" dirty="0" err="1"/>
              <a:t>engines</a:t>
            </a:r>
            <a:r>
              <a:rPr lang="pt-BR" dirty="0"/>
              <a:t> usadas para construir jogos</a:t>
            </a:r>
          </a:p>
          <a:p>
            <a:r>
              <a:rPr lang="pt-BR" dirty="0"/>
              <a:t>Cite três linguagens de programação usadas para programar jogos</a:t>
            </a:r>
          </a:p>
          <a:p>
            <a:r>
              <a:rPr lang="pt-BR" dirty="0"/>
              <a:t>Cite cinco acessórios que auxiliam a desenhar</a:t>
            </a:r>
          </a:p>
        </p:txBody>
      </p:sp>
    </p:spTree>
    <p:extLst>
      <p:ext uri="{BB962C8B-B14F-4D97-AF65-F5344CB8AC3E}">
        <p14:creationId xmlns:p14="http://schemas.microsoft.com/office/powerpoint/2010/main" val="8797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70</TotalTime>
  <Words>382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Impact</vt:lpstr>
      <vt:lpstr>Evento Principal</vt:lpstr>
      <vt:lpstr>Introdução aos Jogos Digitais</vt:lpstr>
      <vt:lpstr>continuando</vt:lpstr>
      <vt:lpstr>E como é que funciona?</vt:lpstr>
      <vt:lpstr>Ferramentas (engines)</vt:lpstr>
      <vt:lpstr>Ferramentas de arte</vt:lpstr>
      <vt:lpstr>Linguagens de programação</vt:lpstr>
      <vt:lpstr>Acessórios para game design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Jogos Digitais</dc:title>
  <dc:creator>Paulo José de Carlo Almeida</dc:creator>
  <cp:lastModifiedBy>Paulo José de Carlo Almeida</cp:lastModifiedBy>
  <cp:revision>12</cp:revision>
  <dcterms:created xsi:type="dcterms:W3CDTF">2019-02-18T20:28:32Z</dcterms:created>
  <dcterms:modified xsi:type="dcterms:W3CDTF">2019-02-22T15:47:55Z</dcterms:modified>
</cp:coreProperties>
</file>