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35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89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601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262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109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7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6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92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4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4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1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1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E2E1-583E-40FE-ABEE-C8DAF2E980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1CA7E5-D65F-4D96-96AD-DE704E53A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0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B1D3F-2831-4131-A51A-2902E5448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697061-BE73-4DD0-BB50-BABAD9B5E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308962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4B2EE-3015-4A5C-98AF-163A48FE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Dá para ficar mais bonito? Dá sim.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9E49CF-1F54-4B46-8449-1F8FF299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48" y="1270000"/>
            <a:ext cx="5340684" cy="53721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B0E7A04-4621-4394-A065-699EC955D7FE}"/>
              </a:ext>
            </a:extLst>
          </p:cNvPr>
          <p:cNvCxnSpPr/>
          <p:nvPr/>
        </p:nvCxnSpPr>
        <p:spPr>
          <a:xfrm flipH="1">
            <a:off x="3165231" y="1930400"/>
            <a:ext cx="5328138" cy="83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7696AE6-4949-44CF-80D5-ED92BDA1D6D2}"/>
              </a:ext>
            </a:extLst>
          </p:cNvPr>
          <p:cNvCxnSpPr/>
          <p:nvPr/>
        </p:nvCxnSpPr>
        <p:spPr>
          <a:xfrm flipH="1">
            <a:off x="2180492" y="1930400"/>
            <a:ext cx="6330462" cy="299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E4B6526-4CC9-4193-A41A-AE2CC22AA2CE}"/>
              </a:ext>
            </a:extLst>
          </p:cNvPr>
          <p:cNvCxnSpPr/>
          <p:nvPr/>
        </p:nvCxnSpPr>
        <p:spPr>
          <a:xfrm flipH="1">
            <a:off x="2189285" y="1930400"/>
            <a:ext cx="6304084" cy="41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D8878A-C2DA-4758-984C-B391CD298E77}"/>
              </a:ext>
            </a:extLst>
          </p:cNvPr>
          <p:cNvSpPr txBox="1"/>
          <p:nvPr/>
        </p:nvSpPr>
        <p:spPr>
          <a:xfrm>
            <a:off x="8385129" y="1851090"/>
            <a:ext cx="1973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método </a:t>
            </a:r>
          </a:p>
          <a:p>
            <a:r>
              <a:rPr lang="pt-BR" dirty="0"/>
              <a:t>retorna sempre</a:t>
            </a:r>
          </a:p>
          <a:p>
            <a:r>
              <a:rPr lang="pt-BR" dirty="0"/>
              <a:t>o próprio Objeto </a:t>
            </a:r>
            <a:br>
              <a:rPr lang="pt-BR" dirty="0"/>
            </a:br>
            <a:r>
              <a:rPr lang="pt-BR" dirty="0"/>
              <a:t>da Classe </a:t>
            </a:r>
          </a:p>
        </p:txBody>
      </p:sp>
    </p:spTree>
    <p:extLst>
      <p:ext uri="{BB962C8B-B14F-4D97-AF65-F5344CB8AC3E}">
        <p14:creationId xmlns:p14="http://schemas.microsoft.com/office/powerpoint/2010/main" val="99945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2A0C6-522A-4C81-8EA1-88EF22A3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programa principal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F53172-34E9-430F-96D9-4A11BAA0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1772016"/>
            <a:ext cx="6579617" cy="389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8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F70CA-3828-4A53-9AE8-5F4E9CF3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o seguinte diagrama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DC482E-6E0E-4AB6-97CF-7A5CB6C3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3" y="1831365"/>
            <a:ext cx="8165123" cy="39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2705D-1607-4686-8123-9F5B8F9A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Normal, né?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8B762C-049D-4BA7-AE0D-09492C89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Paciente tem atributos;</a:t>
            </a:r>
          </a:p>
          <a:p>
            <a:r>
              <a:rPr lang="pt-BR" dirty="0"/>
              <a:t>Os atributos tem os </a:t>
            </a:r>
            <a:r>
              <a:rPr lang="pt-BR" dirty="0" err="1"/>
              <a:t>gets</a:t>
            </a:r>
            <a:r>
              <a:rPr lang="pt-BR" dirty="0"/>
              <a:t>, sets e os construtores;</a:t>
            </a:r>
          </a:p>
          <a:p>
            <a:r>
              <a:rPr lang="pt-BR" dirty="0"/>
              <a:t>As classes que compõem Paciente também tem seus atributos, </a:t>
            </a:r>
            <a:r>
              <a:rPr lang="pt-BR" dirty="0" err="1"/>
              <a:t>gets</a:t>
            </a:r>
            <a:r>
              <a:rPr lang="pt-BR" dirty="0"/>
              <a:t>, sets e construtores.</a:t>
            </a:r>
          </a:p>
        </p:txBody>
      </p:sp>
    </p:spTree>
    <p:extLst>
      <p:ext uri="{BB962C8B-B14F-4D97-AF65-F5344CB8AC3E}">
        <p14:creationId xmlns:p14="http://schemas.microsoft.com/office/powerpoint/2010/main" val="23663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3960-B259-4178-9119-EEFEBF57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programa para construir todos esses objetos...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C84B4B-328F-44D5-9BB8-D6EC4FCD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40" y="1930400"/>
            <a:ext cx="82105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217EC-1D24-4380-9307-0DFC79D7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Viu que legal?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2FC35-F532-42B5-9FD9-DAB02D17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675"/>
            <a:ext cx="8596668" cy="216522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Mas ficou feio né?</a:t>
            </a:r>
          </a:p>
          <a:p>
            <a:r>
              <a:rPr lang="pt-BR" dirty="0"/>
              <a:t>Construímos todos os objetos e depois colocamos todos e finalmente construímos o Paciente;</a:t>
            </a:r>
          </a:p>
          <a:p>
            <a:r>
              <a:rPr lang="pt-BR" dirty="0"/>
              <a:t>Nenhum problema, mas a quem diga que dá para melhorar;</a:t>
            </a:r>
          </a:p>
          <a:p>
            <a:r>
              <a:rPr lang="pt-BR" dirty="0"/>
              <a:t>Podemos criar uma classe que fica encarregada do serviço “sujo”;</a:t>
            </a:r>
          </a:p>
          <a:p>
            <a:r>
              <a:rPr lang="pt-BR" dirty="0"/>
              <a:t>O Designer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Builder</a:t>
            </a:r>
            <a:r>
              <a:rPr lang="pt-BR" dirty="0"/>
              <a:t>, pode nos conceder essa melhoria, veja a seguir</a:t>
            </a:r>
          </a:p>
        </p:txBody>
      </p:sp>
    </p:spTree>
    <p:extLst>
      <p:ext uri="{BB962C8B-B14F-4D97-AF65-F5344CB8AC3E}">
        <p14:creationId xmlns:p14="http://schemas.microsoft.com/office/powerpoint/2010/main" val="13956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E33E0-B533-4CA8-B4CD-B347333E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dirty="0" err="1"/>
              <a:t>Builder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5C73F1-91D4-442E-9441-49381628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881"/>
            <a:ext cx="8596668" cy="1268411"/>
          </a:xfrm>
        </p:spPr>
        <p:txBody>
          <a:bodyPr/>
          <a:lstStyle/>
          <a:p>
            <a:r>
              <a:rPr lang="pt-BR" dirty="0"/>
              <a:t>Precisamos criar uma forma de construir o objeto paciente de forma mais fluída;</a:t>
            </a:r>
          </a:p>
          <a:p>
            <a:r>
              <a:rPr lang="pt-BR" dirty="0"/>
              <a:t>Criaremos uma classe com o nome </a:t>
            </a:r>
            <a:r>
              <a:rPr lang="pt-BR" dirty="0" err="1"/>
              <a:t>builder</a:t>
            </a:r>
            <a:r>
              <a:rPr lang="pt-BR" dirty="0"/>
              <a:t>, por exemplo </a:t>
            </a:r>
            <a:r>
              <a:rPr lang="pt-BR" dirty="0" err="1"/>
              <a:t>PacienteBuilder</a:t>
            </a:r>
            <a:r>
              <a:rPr lang="pt-BR" dirty="0"/>
              <a:t>;</a:t>
            </a:r>
          </a:p>
        </p:txBody>
      </p:sp>
      <p:pic>
        <p:nvPicPr>
          <p:cNvPr id="5" name="Picture 2" descr="Resultado de imagem para lixo debaixo do tapete">
            <a:extLst>
              <a:ext uri="{FF2B5EF4-FFF2-40B4-BE49-F238E27FC236}">
                <a16:creationId xmlns:a16="http://schemas.microsoft.com/office/drawing/2014/main" id="{4574E09A-6179-44EB-AD6A-8612B911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479" y="3429000"/>
            <a:ext cx="2498580" cy="24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8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A5D4A-364B-4DEE-B107-71742F31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Veja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5CCBBE-E8BD-4184-9325-D27AE342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66" y="138112"/>
            <a:ext cx="70389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88249-EB6B-4B15-899C-D32BD0C8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Programa Principal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DE86BF-1D49-4801-B1E6-63AE039A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14" y="1927380"/>
            <a:ext cx="5591908" cy="43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77260-7F4B-41BE-BF51-3D787007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Legal né?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F3F45-D542-41E0-AE4F-BD7775AA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Percebeu que os métodos estão com nomes mais despojados?</a:t>
            </a:r>
          </a:p>
          <a:p>
            <a:pPr lvl="1"/>
            <a:r>
              <a:rPr lang="pt-BR" dirty="0" err="1"/>
              <a:t>comNome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comCpf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nascidoEm</a:t>
            </a:r>
            <a:endParaRPr lang="pt-BR" dirty="0"/>
          </a:p>
          <a:p>
            <a:pPr lvl="1"/>
            <a:r>
              <a:rPr lang="pt-BR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1443759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192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Padrões de Projeto I</vt:lpstr>
      <vt:lpstr>Temos o seguinte diagrama</vt:lpstr>
      <vt:lpstr>Normal, né?</vt:lpstr>
      <vt:lpstr>O programa para construir todos esses objetos...</vt:lpstr>
      <vt:lpstr>Viu que legal?</vt:lpstr>
      <vt:lpstr>Padrão Builder</vt:lpstr>
      <vt:lpstr>Veja</vt:lpstr>
      <vt:lpstr>No Programa Principal</vt:lpstr>
      <vt:lpstr>Legal né?</vt:lpstr>
      <vt:lpstr>Dá para ficar mais bonito? Dá sim.</vt:lpstr>
      <vt:lpstr>No programa principal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I</dc:title>
  <dc:creator>Paulo José de Carlo Almeida</dc:creator>
  <cp:lastModifiedBy>Paulo José de Carlo Almeida</cp:lastModifiedBy>
  <cp:revision>22</cp:revision>
  <dcterms:created xsi:type="dcterms:W3CDTF">2018-09-03T19:10:29Z</dcterms:created>
  <dcterms:modified xsi:type="dcterms:W3CDTF">2018-09-03T19:48:36Z</dcterms:modified>
</cp:coreProperties>
</file>