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5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28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0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0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3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0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6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2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28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2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5EFCC-41DD-4CB4-AECF-6289201BDC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B9CD4F-B0EC-4A75-8EAE-CDDDF7FAB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38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B03AB-DCC6-4ACB-BE92-577E4423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Distribuídos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C82F5-C0AF-4993-B9B4-975B3AA80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6915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46D36-7D38-41FE-8E5F-BD329288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Rest</a:t>
            </a:r>
            <a:r>
              <a:rPr lang="pt-BR" dirty="0"/>
              <a:t> com retorno em 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D9B9F-A28D-45B5-83C2-FF6E5C32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é criar um serviço que devolva uma estrutura XML</a:t>
            </a:r>
          </a:p>
          <a:p>
            <a:r>
              <a:rPr lang="pt-BR" dirty="0"/>
              <a:t>Vamos usar uma modelo Cliente com agregação de Tipo, portanto, um Cliente pode ser de um determinado Tipo</a:t>
            </a:r>
          </a:p>
        </p:txBody>
      </p:sp>
    </p:spTree>
    <p:extLst>
      <p:ext uri="{BB962C8B-B14F-4D97-AF65-F5344CB8AC3E}">
        <p14:creationId xmlns:p14="http://schemas.microsoft.com/office/powerpoint/2010/main" val="11587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E52B4-C864-4844-9335-5453498D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as Classes Modelos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69318A-71B3-4171-87BB-8719A681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6" y="1678666"/>
            <a:ext cx="4984102" cy="29258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C61DD3-44A1-46D8-8A9C-74911CBB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4" y="4120047"/>
            <a:ext cx="5534056" cy="1851543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2F99D997-8ECD-453F-9B4D-BDB9B5D37A1B}"/>
              </a:ext>
            </a:extLst>
          </p:cNvPr>
          <p:cNvCxnSpPr/>
          <p:nvPr/>
        </p:nvCxnSpPr>
        <p:spPr>
          <a:xfrm>
            <a:off x="4292082" y="4236098"/>
            <a:ext cx="2183363" cy="13995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5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59E1-E0D2-48F5-9981-0222E824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as tabelas no banco de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56D3A0-6176-404C-BAC5-DC7CB23B3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83" y="1580650"/>
            <a:ext cx="3271774" cy="40358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289E6C-E273-4773-927B-63E6A0AB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34" y="2792575"/>
            <a:ext cx="3011942" cy="2225384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9BB89934-93E2-456F-9E22-8BF50F7A5713}"/>
              </a:ext>
            </a:extLst>
          </p:cNvPr>
          <p:cNvCxnSpPr>
            <a:cxnSpLocks/>
          </p:cNvCxnSpPr>
          <p:nvPr/>
        </p:nvCxnSpPr>
        <p:spPr>
          <a:xfrm flipV="1">
            <a:off x="3541120" y="3833770"/>
            <a:ext cx="4092862" cy="144358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EDF3-FFFA-4E5D-8FB7-7E03FD37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as </a:t>
            </a:r>
            <a:r>
              <a:rPr lang="pt-BR" dirty="0" err="1"/>
              <a:t>DAOs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2E8DD2E-3066-45FA-91D3-AD8BBEF3A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882"/>
          <a:stretch/>
        </p:blipFill>
        <p:spPr>
          <a:xfrm>
            <a:off x="838200" y="1653238"/>
            <a:ext cx="10515600" cy="137518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E4004FC-A463-45C6-ADDA-78323FE74E82}"/>
              </a:ext>
            </a:extLst>
          </p:cNvPr>
          <p:cNvCxnSpPr/>
          <p:nvPr/>
        </p:nvCxnSpPr>
        <p:spPr>
          <a:xfrm>
            <a:off x="5905850" y="2718033"/>
            <a:ext cx="5361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C47F8F1-E582-4D8E-8E0D-1218F14D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6175"/>
            <a:ext cx="6047169" cy="3603072"/>
          </a:xfrm>
          <a:prstGeom prst="rect">
            <a:avLst/>
          </a:prstGeom>
        </p:spPr>
      </p:pic>
      <p:sp>
        <p:nvSpPr>
          <p:cNvPr id="9" name="Chave Direita 8">
            <a:extLst>
              <a:ext uri="{FF2B5EF4-FFF2-40B4-BE49-F238E27FC236}">
                <a16:creationId xmlns:a16="http://schemas.microsoft.com/office/drawing/2014/main" id="{5287FEB1-3926-4B2C-BB45-34BBD794467A}"/>
              </a:ext>
            </a:extLst>
          </p:cNvPr>
          <p:cNvSpPr/>
          <p:nvPr/>
        </p:nvSpPr>
        <p:spPr>
          <a:xfrm>
            <a:off x="6342077" y="3649211"/>
            <a:ext cx="444617" cy="2718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74ADA19-D9B5-454D-8595-FBB9689F74D0}"/>
              </a:ext>
            </a:extLst>
          </p:cNvPr>
          <p:cNvCxnSpPr>
            <a:stCxn id="9" idx="1"/>
          </p:cNvCxnSpPr>
          <p:nvPr/>
        </p:nvCxnSpPr>
        <p:spPr>
          <a:xfrm rot="10800000" flipH="1">
            <a:off x="6786693" y="2718034"/>
            <a:ext cx="3011647" cy="2290195"/>
          </a:xfrm>
          <a:prstGeom prst="bentConnector3">
            <a:avLst>
              <a:gd name="adj1" fmla="val 65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4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FA90-4BAE-407A-A7C4-648FD54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 API REST com o método abaixo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FF07A-6681-4A53-815F-9347FC37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41" y="1580050"/>
            <a:ext cx="7628651" cy="4549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D9E768-42B4-485D-B256-42A1302F15B0}"/>
              </a:ext>
            </a:extLst>
          </p:cNvPr>
          <p:cNvSpPr txBox="1"/>
          <p:nvPr/>
        </p:nvSpPr>
        <p:spPr>
          <a:xfrm>
            <a:off x="1980795" y="6248400"/>
            <a:ext cx="858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Perceba que estamos usando uma biblioteca para transformar nossos objetos em XML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7555AC53-939A-4F9B-B44A-00A87CA4B30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>
            <a:off x="1980795" y="4412610"/>
            <a:ext cx="670126" cy="2020457"/>
          </a:xfrm>
          <a:prstGeom prst="bentConnector4">
            <a:avLst>
              <a:gd name="adj1" fmla="val -34113"/>
              <a:gd name="adj2" fmla="val 998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0E646B70-1620-49F4-81ED-18291C530829}"/>
              </a:ext>
            </a:extLst>
          </p:cNvPr>
          <p:cNvSpPr/>
          <p:nvPr/>
        </p:nvSpPr>
        <p:spPr>
          <a:xfrm>
            <a:off x="2718033" y="4009938"/>
            <a:ext cx="268448" cy="822121"/>
          </a:xfrm>
          <a:prstGeom prst="leftBrace">
            <a:avLst>
              <a:gd name="adj1" fmla="val 2953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6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B8C6B-B6D1-44D7-B310-3A9708AF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" y="609600"/>
            <a:ext cx="2109324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Testando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0003AF-2493-4E85-9F4E-B8C6CF85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35" y="512113"/>
            <a:ext cx="9514468" cy="5983063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E0129C1-B441-46DB-9E18-84BD087B1C2A}"/>
              </a:ext>
            </a:extLst>
          </p:cNvPr>
          <p:cNvCxnSpPr/>
          <p:nvPr/>
        </p:nvCxnSpPr>
        <p:spPr>
          <a:xfrm>
            <a:off x="9202723" y="956345"/>
            <a:ext cx="16442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AE07D100-01CC-4DA1-B595-B712C45CD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79"/>
          <a:stretch/>
        </p:blipFill>
        <p:spPr>
          <a:xfrm>
            <a:off x="7883352" y="1094825"/>
            <a:ext cx="4204151" cy="3533775"/>
          </a:xfrm>
          <a:prstGeom prst="rect">
            <a:avLst/>
          </a:prstGeom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1DE35249-B3F5-475A-9E37-AC9267C45B7D}"/>
              </a:ext>
            </a:extLst>
          </p:cNvPr>
          <p:cNvCxnSpPr>
            <a:cxnSpLocks/>
          </p:cNvCxnSpPr>
          <p:nvPr/>
        </p:nvCxnSpPr>
        <p:spPr>
          <a:xfrm rot="5400000">
            <a:off x="10287638" y="1020722"/>
            <a:ext cx="623705" cy="494950"/>
          </a:xfrm>
          <a:prstGeom prst="bentConnector3">
            <a:avLst>
              <a:gd name="adj1" fmla="val 997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94B04EA-7814-4505-817E-FD283617EE71}"/>
              </a:ext>
            </a:extLst>
          </p:cNvPr>
          <p:cNvCxnSpPr/>
          <p:nvPr/>
        </p:nvCxnSpPr>
        <p:spPr>
          <a:xfrm>
            <a:off x="8305101" y="4295163"/>
            <a:ext cx="8976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0422D3E5-7C01-4A2F-8AF6-48973038E9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3747" y="4302945"/>
            <a:ext cx="2608976" cy="3256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8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7A0B-3345-46D5-9F70-06673A4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6" y="976323"/>
            <a:ext cx="4656581" cy="2469160"/>
          </a:xfrm>
        </p:spPr>
        <p:txBody>
          <a:bodyPr>
            <a:normAutofit fontScale="90000"/>
          </a:bodyPr>
          <a:lstStyle/>
          <a:p>
            <a:r>
              <a:rPr lang="pt-BR" dirty="0"/>
              <a:t>Percebeu que </a:t>
            </a:r>
            <a:br>
              <a:rPr lang="pt-BR" dirty="0"/>
            </a:br>
            <a:r>
              <a:rPr lang="pt-BR" dirty="0"/>
              <a:t>a agregação permaneceu, mesmo no XML?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F68-954E-42EC-A2E9-A8DAFD72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22" y="264367"/>
            <a:ext cx="4090878" cy="6362232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C62C2B0D-36FA-45A3-B2FF-2DDCFBFD67F7}"/>
              </a:ext>
            </a:extLst>
          </p:cNvPr>
          <p:cNvSpPr/>
          <p:nvPr/>
        </p:nvSpPr>
        <p:spPr>
          <a:xfrm>
            <a:off x="6096000" y="713064"/>
            <a:ext cx="271244" cy="866986"/>
          </a:xfrm>
          <a:prstGeom prst="leftBrace">
            <a:avLst>
              <a:gd name="adj1" fmla="val 8333"/>
              <a:gd name="adj2" fmla="val 5193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1D060EAE-6833-4E70-936B-DF08D4DCE7BA}"/>
              </a:ext>
            </a:extLst>
          </p:cNvPr>
          <p:cNvSpPr/>
          <p:nvPr/>
        </p:nvSpPr>
        <p:spPr>
          <a:xfrm>
            <a:off x="6096000" y="1620606"/>
            <a:ext cx="271244" cy="711533"/>
          </a:xfrm>
          <a:prstGeom prst="leftBrace">
            <a:avLst>
              <a:gd name="adj1" fmla="val 8333"/>
              <a:gd name="adj2" fmla="val 53114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D68F10-61D6-4C58-AA72-AC4CE62A35B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68747" y="1602297"/>
            <a:ext cx="1560266" cy="608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9C198C73-1FF3-4CB1-9EA8-D9022C7A2C58}"/>
              </a:ext>
            </a:extLst>
          </p:cNvPr>
          <p:cNvSpPr/>
          <p:nvPr/>
        </p:nvSpPr>
        <p:spPr>
          <a:xfrm>
            <a:off x="5629013" y="713064"/>
            <a:ext cx="536962" cy="1778466"/>
          </a:xfrm>
          <a:prstGeom prst="leftBrac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79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B6B6B-7C7E-46B5-BF2B-929F14D5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10CFB-F313-4161-AF73-6ACFEBA9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Fazer aplicação rodar conforme apresentado.</a:t>
            </a:r>
          </a:p>
          <a:p>
            <a:endParaRPr lang="pt-BR" dirty="0"/>
          </a:p>
          <a:p>
            <a:r>
              <a:rPr lang="pt-BR" dirty="0"/>
              <a:t>Desafios</a:t>
            </a:r>
          </a:p>
          <a:p>
            <a:r>
              <a:rPr lang="pt-BR" dirty="0"/>
              <a:t>1. Fazer uma aplicação C# consumir o XML e mostrar o resultado em um GRIDVIEW no Formulário;</a:t>
            </a:r>
          </a:p>
          <a:p>
            <a:endParaRPr lang="pt-BR" dirty="0"/>
          </a:p>
          <a:p>
            <a:r>
              <a:rPr lang="pt-BR" dirty="0"/>
              <a:t>Extremo</a:t>
            </a:r>
          </a:p>
          <a:p>
            <a:pPr lvl="1"/>
            <a:r>
              <a:rPr lang="pt-BR" dirty="0"/>
              <a:t>Fazer uma aplicação que crie um XML e envie para a API REST, processe e devolva outro XML que será lido e o resultado mostrado no GRID.</a:t>
            </a:r>
          </a:p>
          <a:p>
            <a:pPr lvl="2"/>
            <a:r>
              <a:rPr lang="pt-BR" dirty="0"/>
              <a:t>O processamento deverá consumir o XML adicionar uma resposta (Aprovado ou reprovado) e devolver para a aplicação C#.</a:t>
            </a:r>
          </a:p>
        </p:txBody>
      </p:sp>
    </p:spTree>
    <p:extLst>
      <p:ext uri="{BB962C8B-B14F-4D97-AF65-F5344CB8AC3E}">
        <p14:creationId xmlns:p14="http://schemas.microsoft.com/office/powerpoint/2010/main" val="100823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37</TotalTime>
  <Words>162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Ardósia</vt:lpstr>
      <vt:lpstr>Sistemas Distribuídos</vt:lpstr>
      <vt:lpstr>API Rest com retorno em XML</vt:lpstr>
      <vt:lpstr>Crie as Classes Modelos</vt:lpstr>
      <vt:lpstr>Crie as tabelas no banco de dados</vt:lpstr>
      <vt:lpstr>Crie as DAOs</vt:lpstr>
      <vt:lpstr>Crie a API REST com o método abaixo</vt:lpstr>
      <vt:lpstr>Testando</vt:lpstr>
      <vt:lpstr>Percebeu que  a agregação permaneceu, mesmo no XML?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Paulo José de Carlo Almeida</dc:creator>
  <cp:lastModifiedBy>Paulo José de Carlo Almeida</cp:lastModifiedBy>
  <cp:revision>15</cp:revision>
  <dcterms:created xsi:type="dcterms:W3CDTF">2019-05-02T14:13:47Z</dcterms:created>
  <dcterms:modified xsi:type="dcterms:W3CDTF">2019-05-02T14:53:13Z</dcterms:modified>
</cp:coreProperties>
</file>