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71" r:id="rId14"/>
    <p:sldId id="267" r:id="rId15"/>
    <p:sldId id="268" r:id="rId16"/>
    <p:sldId id="269" r:id="rId17"/>
    <p:sldId id="25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EuLUAcAiYvAnKyegiRvCYg4a+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601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18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25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8453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54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9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84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52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64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667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51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8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77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2F2F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1"/>
          <p:cNvSpPr/>
          <p:nvPr/>
        </p:nvSpPr>
        <p:spPr>
          <a:xfrm>
            <a:off x="1588" y="-15875"/>
            <a:ext cx="12192000" cy="706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1"/>
          <p:cNvSpPr/>
          <p:nvPr/>
        </p:nvSpPr>
        <p:spPr>
          <a:xfrm>
            <a:off x="0" y="6272213"/>
            <a:ext cx="12192000" cy="5857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77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77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77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8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8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8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77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77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0" name="Google Shape;140;p8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77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2F2F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2"/>
          <p:cNvSpPr/>
          <p:nvPr/>
        </p:nvSpPr>
        <p:spPr>
          <a:xfrm>
            <a:off x="1932" y="-16582"/>
            <a:ext cx="12192000" cy="707082"/>
          </a:xfrm>
          <a:prstGeom prst="rect">
            <a:avLst/>
          </a:prstGeom>
          <a:solidFill>
            <a:srgbClr val="1737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72"/>
          <p:cNvSpPr/>
          <p:nvPr/>
        </p:nvSpPr>
        <p:spPr>
          <a:xfrm>
            <a:off x="0" y="6272988"/>
            <a:ext cx="12192000" cy="585012"/>
          </a:xfrm>
          <a:prstGeom prst="rect">
            <a:avLst/>
          </a:prstGeom>
          <a:solidFill>
            <a:srgbClr val="1737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8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77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77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9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77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ttom design element">
  <p:cSld name="bottom design eleme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1"/>
          <p:cNvSpPr/>
          <p:nvPr/>
        </p:nvSpPr>
        <p:spPr>
          <a:xfrm rot="10800000">
            <a:off x="0" y="6283359"/>
            <a:ext cx="2933700" cy="298572"/>
          </a:xfrm>
          <a:custGeom>
            <a:avLst/>
            <a:gdLst/>
            <a:ahLst/>
            <a:cxnLst/>
            <a:rect l="l" t="t" r="r" b="b"/>
            <a:pathLst>
              <a:path w="16093440" h="370114" extrusionOk="0">
                <a:moveTo>
                  <a:pt x="0" y="31486"/>
                </a:moveTo>
                <a:lnTo>
                  <a:pt x="16093440" y="0"/>
                </a:lnTo>
                <a:lnTo>
                  <a:pt x="16093440" y="370114"/>
                </a:lnTo>
                <a:lnTo>
                  <a:pt x="4612640" y="344714"/>
                </a:lnTo>
                <a:lnTo>
                  <a:pt x="0" y="31486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1"/>
          <p:cNvSpPr/>
          <p:nvPr/>
        </p:nvSpPr>
        <p:spPr>
          <a:xfrm>
            <a:off x="0" y="6487887"/>
            <a:ext cx="12192000" cy="370114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1"/>
          <p:cNvSpPr/>
          <p:nvPr/>
        </p:nvSpPr>
        <p:spPr>
          <a:xfrm>
            <a:off x="9258300" y="248361"/>
            <a:ext cx="2933700" cy="298572"/>
          </a:xfrm>
          <a:custGeom>
            <a:avLst/>
            <a:gdLst/>
            <a:ahLst/>
            <a:cxnLst/>
            <a:rect l="l" t="t" r="r" b="b"/>
            <a:pathLst>
              <a:path w="16093440" h="370114" extrusionOk="0">
                <a:moveTo>
                  <a:pt x="0" y="31486"/>
                </a:moveTo>
                <a:lnTo>
                  <a:pt x="16093440" y="0"/>
                </a:lnTo>
                <a:lnTo>
                  <a:pt x="16093440" y="370114"/>
                </a:lnTo>
                <a:lnTo>
                  <a:pt x="4612640" y="344714"/>
                </a:lnTo>
                <a:lnTo>
                  <a:pt x="0" y="31486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91"/>
          <p:cNvPicPr preferRelativeResize="0"/>
          <p:nvPr/>
        </p:nvPicPr>
        <p:blipFill rotWithShape="1">
          <a:blip r:embed="rId2">
            <a:alphaModFix/>
          </a:blip>
          <a:srcRect t="35826" r="40453"/>
          <a:stretch/>
        </p:blipFill>
        <p:spPr>
          <a:xfrm>
            <a:off x="0" y="4540489"/>
            <a:ext cx="1625600" cy="175194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1"/>
          <p:cNvSpPr/>
          <p:nvPr/>
        </p:nvSpPr>
        <p:spPr>
          <a:xfrm>
            <a:off x="0" y="-94045"/>
            <a:ext cx="12192000" cy="370114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91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4799" y="-14668"/>
            <a:ext cx="1494454" cy="48853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1"/>
          <p:cNvSpPr txBox="1">
            <a:spLocks noGrp="1"/>
          </p:cNvSpPr>
          <p:nvPr>
            <p:ph type="ftr" idx="11"/>
          </p:nvPr>
        </p:nvSpPr>
        <p:spPr>
          <a:xfrm>
            <a:off x="4038600" y="6483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91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7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77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849" y="121298"/>
            <a:ext cx="11648301" cy="10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"/>
          <p:cNvSpPr/>
          <p:nvPr/>
        </p:nvSpPr>
        <p:spPr>
          <a:xfrm>
            <a:off x="450053" y="1301556"/>
            <a:ext cx="10990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Autonomous Institution Affiliated to Visvesvaraya Technological University. Approved by UGC/AICTE/Govt. of Karnataka, Accredited by NAAC (Grade 'A+') Bangalore-560064, Karnataka, INDIA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E9AD6-DB6B-69C3-BC12-82193499CFA8}"/>
              </a:ext>
            </a:extLst>
          </p:cNvPr>
          <p:cNvSpPr txBox="1"/>
          <p:nvPr/>
        </p:nvSpPr>
        <p:spPr>
          <a:xfrm>
            <a:off x="2569232" y="2067750"/>
            <a:ext cx="7053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4400" b="1" dirty="0">
                <a:solidFill>
                  <a:schemeClr val="bg1"/>
                </a:solidFill>
              </a:rPr>
              <a:t>Real-time Messaging App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60A18-22C5-4675-A7F9-6596CEB57E58}"/>
              </a:ext>
            </a:extLst>
          </p:cNvPr>
          <p:cNvSpPr txBox="1"/>
          <p:nvPr/>
        </p:nvSpPr>
        <p:spPr>
          <a:xfrm>
            <a:off x="6994193" y="4020809"/>
            <a:ext cx="337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 Adhikari (1NT22CS136)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Mohan Acharya (1NT22CS116)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Pradeep Badu (1NT22CS133)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 Ansari  (1NT22CS104)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Dataset 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3E34F-68B8-FCD3-E59A-F36F02D7E97A}"/>
              </a:ext>
            </a:extLst>
          </p:cNvPr>
          <p:cNvSpPr txBox="1"/>
          <p:nvPr/>
        </p:nvSpPr>
        <p:spPr>
          <a:xfrm>
            <a:off x="1352939" y="3013501"/>
            <a:ext cx="780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-Utilization of Firebase for real-time database management.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-Sample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 for testing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208109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4943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Design and methodology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533BF-01FC-8AD5-4939-E0E692C0D4DA}"/>
              </a:ext>
            </a:extLst>
          </p:cNvPr>
          <p:cNvSpPr txBox="1"/>
          <p:nvPr/>
        </p:nvSpPr>
        <p:spPr>
          <a:xfrm>
            <a:off x="1352939" y="1320730"/>
            <a:ext cx="922789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 Setup: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-Utilize Android Studio, JDK, and Gradle for creating the development environment.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-Integrate Firebase for backend services such as authentication, real-time database, and push notifications.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User-Friendly Interfaces: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-Employ XML for designing intuitive and visually appealing UI layouts.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-Ensure a seamless user experience with easy navigation and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4943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Design and methodology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19DCC-CBEA-846C-898C-DF3BDC4E6796}"/>
              </a:ext>
            </a:extLst>
          </p:cNvPr>
          <p:cNvSpPr txBox="1"/>
          <p:nvPr/>
        </p:nvSpPr>
        <p:spPr>
          <a:xfrm>
            <a:off x="1352939" y="1437010"/>
            <a:ext cx="87581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Real-Time Communication Features: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-Develop features for sending and receiving messages instantly using Firebase's real-time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-Incorporate push notifications for real-time message alerts.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Scalability Considerations: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-Implement secure user authentication and data encryption to protect user information.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-Design the application to handle increasing user load efficiently, ensuring scalability and performance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63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D104E-F0F8-A547-924E-340AB0942622}"/>
              </a:ext>
            </a:extLst>
          </p:cNvPr>
          <p:cNvSpPr txBox="1"/>
          <p:nvPr/>
        </p:nvSpPr>
        <p:spPr>
          <a:xfrm>
            <a:off x="1352939" y="2644170"/>
            <a:ext cx="74871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-Successful implementation of user authentication.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-Real-time messaging functionality working as expected.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-Positive feedback on the user interface design.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-Data Encryption and secure online storage.</a:t>
            </a:r>
          </a:p>
        </p:txBody>
      </p:sp>
    </p:spTree>
    <p:extLst>
      <p:ext uri="{BB962C8B-B14F-4D97-AF65-F5344CB8AC3E}">
        <p14:creationId xmlns:p14="http://schemas.microsoft.com/office/powerpoint/2010/main" val="29368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B7062-6B90-1FA8-0521-8C15C369B661}"/>
              </a:ext>
            </a:extLst>
          </p:cNvPr>
          <p:cNvSpPr txBox="1"/>
          <p:nvPr/>
        </p:nvSpPr>
        <p:spPr>
          <a:xfrm>
            <a:off x="1352939" y="2828835"/>
            <a:ext cx="9307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 project achieved its objectives, creating a robust and secure chat app.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-Future enhancements could include additional features and improved scalability</a:t>
            </a:r>
          </a:p>
        </p:txBody>
      </p:sp>
    </p:spTree>
    <p:extLst>
      <p:ext uri="{BB962C8B-B14F-4D97-AF65-F5344CB8AC3E}">
        <p14:creationId xmlns:p14="http://schemas.microsoft.com/office/powerpoint/2010/main" val="193898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E7B35-BF29-3082-AA01-5B95D58834B4}"/>
              </a:ext>
            </a:extLst>
          </p:cNvPr>
          <p:cNvSpPr txBox="1"/>
          <p:nvPr/>
        </p:nvSpPr>
        <p:spPr>
          <a:xfrm>
            <a:off x="1098957" y="975345"/>
            <a:ext cx="103939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(JDK)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Oracle. (2023). Java Development Kit (JDK) Documentation. [Online].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https://docs.oracle.com/en/java/javase/17/docs/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Gradle Inc. (2023). Gradle User Manual. [Online].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Available: https://docs.gradle.org/current/userguide/userguide.html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 (2023). Android Studio User Guide. [Online].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https://developer.android.com/studio/intro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Language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Oracle. (2023). Java SE Documentation. [Online].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https://docs.oracle.com/javase/8/docs/</a:t>
            </a:r>
          </a:p>
        </p:txBody>
      </p:sp>
    </p:spTree>
    <p:extLst>
      <p:ext uri="{BB962C8B-B14F-4D97-AF65-F5344CB8AC3E}">
        <p14:creationId xmlns:p14="http://schemas.microsoft.com/office/powerpoint/2010/main" val="377095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000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4"/>
          <p:cNvSpPr/>
          <p:nvPr/>
        </p:nvSpPr>
        <p:spPr>
          <a:xfrm>
            <a:off x="1932" y="-16583"/>
            <a:ext cx="12192000" cy="966099"/>
          </a:xfrm>
          <a:prstGeom prst="rect">
            <a:avLst/>
          </a:prstGeom>
          <a:solidFill>
            <a:srgbClr val="1737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4"/>
          <p:cNvSpPr/>
          <p:nvPr/>
        </p:nvSpPr>
        <p:spPr>
          <a:xfrm>
            <a:off x="0" y="4978645"/>
            <a:ext cx="12192000" cy="1879500"/>
          </a:xfrm>
          <a:prstGeom prst="rect">
            <a:avLst/>
          </a:prstGeom>
          <a:solidFill>
            <a:srgbClr val="1737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4"/>
          <p:cNvSpPr txBox="1"/>
          <p:nvPr/>
        </p:nvSpPr>
        <p:spPr>
          <a:xfrm>
            <a:off x="0" y="2548582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703" y="143714"/>
            <a:ext cx="5649805" cy="54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890338" y="4409267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462116" y="4277032"/>
            <a:ext cx="4162236" cy="569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462116" y="318415"/>
            <a:ext cx="4913304" cy="102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D943E-B72A-6CB2-19CD-5C9E622D3608}"/>
              </a:ext>
            </a:extLst>
          </p:cNvPr>
          <p:cNvSpPr txBox="1"/>
          <p:nvPr/>
        </p:nvSpPr>
        <p:spPr>
          <a:xfrm>
            <a:off x="1404899" y="1726164"/>
            <a:ext cx="107885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Scope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Literature survey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Previous work undertaken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Dataset used</a:t>
            </a:r>
            <a:endParaRPr lang="en-IN" sz="1800" kern="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Design and methodology (Highlight innovation and creativity how it's different from already existing),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Conclusion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References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E0617-E2F7-F577-EFBF-D2D6CF2B070C}"/>
              </a:ext>
            </a:extLst>
          </p:cNvPr>
          <p:cNvSpPr txBox="1"/>
          <p:nvPr/>
        </p:nvSpPr>
        <p:spPr>
          <a:xfrm>
            <a:off x="1352939" y="1477023"/>
            <a:ext cx="9376580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advent of smartphones has transformed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communicaton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making real-time chatting applications indispensable. This project focuses on developing a chat application using Android Studio, a powerful Integrated Development environment (IDE) for Android development. The application will enable users to send and receive messages instantly, providing a seamless communication platform.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2371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Background</a:t>
            </a:r>
          </a:p>
          <a:p>
            <a:endParaRPr lang="en-IN" sz="3200" kern="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1455A-851C-6A35-793A-8D2BE0B75CE5}"/>
              </a:ext>
            </a:extLst>
          </p:cNvPr>
          <p:cNvSpPr txBox="1"/>
          <p:nvPr/>
        </p:nvSpPr>
        <p:spPr>
          <a:xfrm>
            <a:off x="5641596" y="294453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AABFE-0C50-32EB-AA06-E4CBA19B4B59}"/>
              </a:ext>
            </a:extLst>
          </p:cNvPr>
          <p:cNvSpPr txBox="1"/>
          <p:nvPr/>
        </p:nvSpPr>
        <p:spPr>
          <a:xfrm>
            <a:off x="964734" y="2395785"/>
            <a:ext cx="10998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-Smartphones have revolutionized communication, making chat apps essential.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 goal is to address issues like unreliable message delivery, poor security, and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Encryption.</a:t>
            </a:r>
          </a:p>
        </p:txBody>
      </p:sp>
    </p:spTree>
    <p:extLst>
      <p:ext uri="{BB962C8B-B14F-4D97-AF65-F5344CB8AC3E}">
        <p14:creationId xmlns:p14="http://schemas.microsoft.com/office/powerpoint/2010/main" val="126958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8529C-2042-39C6-A014-721293D0933F}"/>
              </a:ext>
            </a:extLst>
          </p:cNvPr>
          <p:cNvSpPr txBox="1"/>
          <p:nvPr/>
        </p:nvSpPr>
        <p:spPr>
          <a:xfrm>
            <a:off x="1352939" y="2729671"/>
            <a:ext cx="82673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-Effective communication is crucial in the digital 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-Many existing apps face challenges in reliability, security, and user interface design.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4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FDF39-87EF-6AD2-99D0-BAAAE5D9059A}"/>
              </a:ext>
            </a:extLst>
          </p:cNvPr>
          <p:cNvSpPr txBox="1"/>
          <p:nvPr/>
        </p:nvSpPr>
        <p:spPr>
          <a:xfrm>
            <a:off x="1352939" y="2459504"/>
            <a:ext cx="780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-Implement user registration and login.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-Enable instant message sending and receiving.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-Design an intuitive and attractive user interface.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-Implement push notifications for incoming messages.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-Ensure secure data transmission and storage.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6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FA09E-C015-D446-6F97-BF346A4FC16F}"/>
              </a:ext>
            </a:extLst>
          </p:cNvPr>
          <p:cNvSpPr txBox="1"/>
          <p:nvPr/>
        </p:nvSpPr>
        <p:spPr>
          <a:xfrm>
            <a:off x="1352939" y="2898179"/>
            <a:ext cx="79150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-Focus on real-time messaging and user authentication.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-Integration with Firebase for backend services.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-Use of Java/Kotlin for development and XML for UI design.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5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9C8AE-2E07-F534-2E2C-75C8CC74D66F}"/>
              </a:ext>
            </a:extLst>
          </p:cNvPr>
          <p:cNvSpPr txBox="1"/>
          <p:nvPr/>
        </p:nvSpPr>
        <p:spPr>
          <a:xfrm>
            <a:off x="1352939" y="2090172"/>
            <a:ext cx="98402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Android Studio: The primary IDE for developing the application.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Firebase: Backend services for authentication, real-time database, and  	notifications.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Java/Kotlin: Programming languages for Android development.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XML: Markup language for designing UI layouts.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SQLite: Local database for offline data storage.</a:t>
            </a:r>
          </a:p>
        </p:txBody>
      </p:sp>
    </p:spTree>
    <p:extLst>
      <p:ext uri="{BB962C8B-B14F-4D97-AF65-F5344CB8AC3E}">
        <p14:creationId xmlns:p14="http://schemas.microsoft.com/office/powerpoint/2010/main" val="159985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6"/>
          <p:cNvSpPr txBox="1"/>
          <p:nvPr/>
        </p:nvSpPr>
        <p:spPr>
          <a:xfrm>
            <a:off x="114367" y="-4478"/>
            <a:ext cx="78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4165" y="141024"/>
            <a:ext cx="3669099" cy="3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Nitte Meenakshi Institute of Technology, Bengaluru-64, INDIA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C9391-0780-3E08-F630-FA494773122F}"/>
              </a:ext>
            </a:extLst>
          </p:cNvPr>
          <p:cNvSpPr txBox="1"/>
          <p:nvPr/>
        </p:nvSpPr>
        <p:spPr>
          <a:xfrm>
            <a:off x="1352939" y="24742"/>
            <a:ext cx="492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Previous work undertaken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E0DEC-5979-F6BB-FDF0-CCDC12FBB5B3}"/>
              </a:ext>
            </a:extLst>
          </p:cNvPr>
          <p:cNvSpPr txBox="1"/>
          <p:nvPr/>
        </p:nvSpPr>
        <p:spPr>
          <a:xfrm>
            <a:off x="1352939" y="1468578"/>
            <a:ext cx="107798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Easy to use, secure (end-to-end encryption), cross-platform, media sharing.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Privacy concerns, limited customization, phone number dependency.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Messenger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Integrates with Facebook, rich features (calls, games), cross-platform.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Privacy issues, resource intensive, complex interface, optional encryption.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Cloud-based, large group chats, customizable, secret chats.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Privacy concerns, smaller user base, performance issues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15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4BD9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4BD9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902</Words>
  <Application>Microsoft Office PowerPoint</Application>
  <PresentationFormat>Widescreen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Mohan Acharaya</cp:lastModifiedBy>
  <cp:revision>11</cp:revision>
  <dcterms:created xsi:type="dcterms:W3CDTF">2020-06-26T06:34:38Z</dcterms:created>
  <dcterms:modified xsi:type="dcterms:W3CDTF">2024-07-13T14:25:38Z</dcterms:modified>
</cp:coreProperties>
</file>