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75" r:id="rId2"/>
    <p:sldId id="476" r:id="rId3"/>
    <p:sldId id="300" r:id="rId4"/>
    <p:sldId id="509" r:id="rId5"/>
    <p:sldId id="500" r:id="rId6"/>
    <p:sldId id="511" r:id="rId7"/>
    <p:sldId id="286" r:id="rId8"/>
    <p:sldId id="510" r:id="rId9"/>
    <p:sldId id="513" r:id="rId10"/>
    <p:sldId id="512" r:id="rId11"/>
    <p:sldId id="514" r:id="rId12"/>
  </p:sldIdLst>
  <p:sldSz cx="9144000" cy="5143500" type="screen16x9"/>
  <p:notesSz cx="6858000" cy="9144000"/>
  <p:custDataLst>
    <p:tags r:id="rId14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1A"/>
    <a:srgbClr val="004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39" autoAdjust="0"/>
  </p:normalViewPr>
  <p:slideViewPr>
    <p:cSldViewPr>
      <p:cViewPr varScale="1">
        <p:scale>
          <a:sx n="67" d="100"/>
          <a:sy n="67" d="100"/>
        </p:scale>
        <p:origin x="126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6EC5-EB76-4973-9A1C-F6A289870216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73B4B-3DB9-43DD-B376-6877A38DDA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6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5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4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51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37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https://docs.docker.com/engine/reference/builder/</a:t>
            </a:r>
            <a:endParaRPr lang="pt-BR" dirty="0"/>
          </a:p>
          <a:p>
            <a:endParaRPr lang="pt-BR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 MYSQL_ROOT_PASSWORD teste123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5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73B4B-3DB9-43DD-B376-6877A38DDA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6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ED0C-DAEC-4513-8FE5-0BC66DC3AA12}" type="datetimeFigureOut">
              <a:rPr lang="pt-BR" smtClean="0"/>
              <a:pPr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2736261" y="573882"/>
            <a:ext cx="4266009" cy="1102519"/>
          </a:xfrm>
        </p:spPr>
        <p:txBody>
          <a:bodyPr/>
          <a:lstStyle/>
          <a:p>
            <a:r>
              <a:rPr lang="pt-BR" altLang="pt-BR" sz="2700" dirty="0">
                <a:solidFill>
                  <a:srgbClr val="004588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Apresentação</a:t>
            </a:r>
          </a:p>
        </p:txBody>
      </p:sp>
      <p:sp>
        <p:nvSpPr>
          <p:cNvPr id="4100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pt-BR" b="1" dirty="0">
                <a:latin typeface="Verdana" pitchFamily="34" charset="0"/>
              </a:rPr>
              <a:t>Professor Thiago Xavier</a:t>
            </a:r>
          </a:p>
        </p:txBody>
      </p:sp>
    </p:spTree>
    <p:extLst>
      <p:ext uri="{BB962C8B-B14F-4D97-AF65-F5344CB8AC3E}">
        <p14:creationId xmlns:p14="http://schemas.microsoft.com/office/powerpoint/2010/main" val="32342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94581" y="199754"/>
            <a:ext cx="64442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>
                <a:solidFill>
                  <a:srgbClr val="004588"/>
                </a:solidFill>
                <a:latin typeface="Arial Rounded MT Bold" panose="020F0704030504030204" pitchFamily="34" charset="0"/>
              </a:rPr>
              <a:t>Vamos praticar?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896183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A25CBA-7624-43E7-ABC0-57AF5C09692A}"/>
              </a:ext>
            </a:extLst>
          </p:cNvPr>
          <p:cNvSpPr/>
          <p:nvPr/>
        </p:nvSpPr>
        <p:spPr>
          <a:xfrm>
            <a:off x="1619672" y="1347614"/>
            <a:ext cx="683995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Criar uma imagem e um container </a:t>
            </a:r>
            <a:r>
              <a:rPr lang="pt-BR" sz="2800" dirty="0" err="1"/>
              <a:t>mysql</a:t>
            </a:r>
            <a:r>
              <a:rPr lang="pt-BR" sz="2800" dirty="0"/>
              <a:t>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Criar uma imagem e um container Node</a:t>
            </a:r>
            <a:r>
              <a:rPr lang="pt-BR" dirty="0"/>
              <a:t>; 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619672" y="896183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>
              <a:solidFill>
                <a:schemeClr val="bg1">
                  <a:lumMod val="10000"/>
                </a:schemeClr>
              </a:solidFill>
            </a:endParaRPr>
          </a:p>
          <a:p>
            <a:endParaRPr lang="pt-BR">
              <a:solidFill>
                <a:schemeClr val="bg1">
                  <a:lumMod val="10000"/>
                </a:schemeClr>
              </a:solidFill>
            </a:endParaRPr>
          </a:p>
          <a:p>
            <a:endParaRPr lang="pt-BR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A25CBA-7624-43E7-ABC0-57AF5C09692A}"/>
              </a:ext>
            </a:extLst>
          </p:cNvPr>
          <p:cNvSpPr/>
          <p:nvPr/>
        </p:nvSpPr>
        <p:spPr>
          <a:xfrm>
            <a:off x="1298348" y="1306150"/>
            <a:ext cx="68399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>
                <a:solidFill>
                  <a:srgbClr val="004588"/>
                </a:solidFill>
                <a:latin typeface="Arial Rounded MT Bold" panose="020F0704030504030204" pitchFamily="34" charset="0"/>
              </a:rPr>
              <a:t>Dúvidas?</a:t>
            </a:r>
          </a:p>
          <a:p>
            <a:pPr lvl="0"/>
            <a:endParaRPr lang="pt-BR" dirty="0"/>
          </a:p>
        </p:txBody>
      </p:sp>
      <p:pic>
        <p:nvPicPr>
          <p:cNvPr id="2050" name="Picture 2" descr="Resultado de imagem para dúvida">
            <a:extLst>
              <a:ext uri="{FF2B5EF4-FFF2-40B4-BE49-F238E27FC236}">
                <a16:creationId xmlns:a16="http://schemas.microsoft.com/office/drawing/2014/main" id="{42C938BE-E6B1-42BF-851D-6AF50E5C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62413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04614" y="1766839"/>
            <a:ext cx="3739311" cy="2648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Título 1"/>
          <p:cNvSpPr>
            <a:spLocks noGrp="1"/>
          </p:cNvSpPr>
          <p:nvPr>
            <p:ph type="ctrTitle"/>
          </p:nvPr>
        </p:nvSpPr>
        <p:spPr>
          <a:xfrm>
            <a:off x="5669859" y="2042491"/>
            <a:ext cx="2632766" cy="1677554"/>
          </a:xfrm>
        </p:spPr>
        <p:txBody>
          <a:bodyPr>
            <a:normAutofit/>
          </a:bodyPr>
          <a:lstStyle/>
          <a:p>
            <a:pPr algn="l"/>
            <a:r>
              <a:rPr lang="pt-BR" altLang="pt-BR" sz="3300">
                <a:solidFill>
                  <a:srgbClr val="FFFFFF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Objetivo</a:t>
            </a:r>
          </a:p>
        </p:txBody>
      </p:sp>
      <p:sp>
        <p:nvSpPr>
          <p:cNvPr id="4100" name="Subtítulo 2"/>
          <p:cNvSpPr>
            <a:spLocks noGrp="1"/>
          </p:cNvSpPr>
          <p:nvPr>
            <p:ph type="subTitle" idx="1"/>
          </p:nvPr>
        </p:nvSpPr>
        <p:spPr>
          <a:xfrm>
            <a:off x="5669859" y="3722568"/>
            <a:ext cx="2632766" cy="569133"/>
          </a:xfrm>
        </p:spPr>
        <p:txBody>
          <a:bodyPr anchor="t">
            <a:normAutofit/>
          </a:bodyPr>
          <a:lstStyle/>
          <a:p>
            <a:pPr algn="l"/>
            <a:r>
              <a:rPr lang="pt-BR" altLang="pt-BR" sz="1500" b="1">
                <a:solidFill>
                  <a:srgbClr val="FEFFFF"/>
                </a:solidFill>
                <a:latin typeface="Verdana" pitchFamily="34" charset="0"/>
              </a:rPr>
              <a:t>Apresentação do docker</a:t>
            </a:r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07336" y="1240626"/>
            <a:ext cx="616870" cy="317451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8390" y="983352"/>
            <a:ext cx="515815" cy="286517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8390" y="845052"/>
            <a:ext cx="260400" cy="277477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Resultado de imagem para docker">
            <a:extLst>
              <a:ext uri="{FF2B5EF4-FFF2-40B4-BE49-F238E27FC236}">
                <a16:creationId xmlns:a16="http://schemas.microsoft.com/office/drawing/2014/main" id="{A9550D5E-B5C2-42B6-A81A-DE71086A2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r="13624" b="2"/>
          <a:stretch/>
        </p:blipFill>
        <p:spPr bwMode="auto">
          <a:xfrm>
            <a:off x="944144" y="840034"/>
            <a:ext cx="4226864" cy="263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2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7270" y="311874"/>
            <a:ext cx="66602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>
                <a:solidFill>
                  <a:srgbClr val="004588"/>
                </a:solidFill>
                <a:latin typeface="Arial Rounded MT Bold" panose="020F0704030504030204" pitchFamily="34" charset="0"/>
              </a:rPr>
              <a:t>O que é o </a:t>
            </a:r>
            <a:r>
              <a:rPr lang="pt-BR" sz="2700" dirty="0" err="1">
                <a:solidFill>
                  <a:srgbClr val="004588"/>
                </a:solidFill>
                <a:latin typeface="Arial Rounded MT Bold" panose="020F0704030504030204" pitchFamily="34" charset="0"/>
              </a:rPr>
              <a:t>docker</a:t>
            </a:r>
            <a:r>
              <a:rPr lang="pt-BR" sz="2700" dirty="0">
                <a:solidFill>
                  <a:srgbClr val="004588"/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896183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A25CBA-7624-43E7-ABC0-57AF5C09692A}"/>
              </a:ext>
            </a:extLst>
          </p:cNvPr>
          <p:cNvSpPr/>
          <p:nvPr/>
        </p:nvSpPr>
        <p:spPr>
          <a:xfrm>
            <a:off x="1475656" y="1569661"/>
            <a:ext cx="68399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Um software que cria containers virtuais;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Empacota sua aplicação e suas dependências;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Possibilita transportar para outros sistemas.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6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5037" y="422938"/>
            <a:ext cx="3122981" cy="4483961"/>
            <a:chOff x="7513372" y="803186"/>
            <a:chExt cx="4163968" cy="597861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tângulo 4"/>
          <p:cNvSpPr/>
          <p:nvPr/>
        </p:nvSpPr>
        <p:spPr>
          <a:xfrm>
            <a:off x="5876329" y="849387"/>
            <a:ext cx="2434882" cy="327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que serve?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A25CBA-7624-43E7-ABC0-57AF5C09692A}"/>
              </a:ext>
            </a:extLst>
          </p:cNvPr>
          <p:cNvSpPr/>
          <p:nvPr/>
        </p:nvSpPr>
        <p:spPr>
          <a:xfrm>
            <a:off x="363931" y="330797"/>
            <a:ext cx="5246877" cy="85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Imagine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que utilize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896183"/>
            <a:ext cx="683995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pt-BR">
              <a:solidFill>
                <a:schemeClr val="bg1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BR">
              <a:solidFill>
                <a:schemeClr val="bg1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BR">
              <a:solidFill>
                <a:schemeClr val="bg1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pt-BR"/>
          </a:p>
        </p:txBody>
      </p:sp>
      <p:pic>
        <p:nvPicPr>
          <p:cNvPr id="10" name="image5.png">
            <a:extLst>
              <a:ext uri="{FF2B5EF4-FFF2-40B4-BE49-F238E27FC236}">
                <a16:creationId xmlns:a16="http://schemas.microsoft.com/office/drawing/2014/main" id="{E781B9F5-C3FD-4D58-9458-3F52F4B4EAF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15002" y="1457747"/>
            <a:ext cx="3303681" cy="29046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503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7270" y="311874"/>
            <a:ext cx="66602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>
                <a:solidFill>
                  <a:srgbClr val="004588"/>
                </a:solidFill>
                <a:latin typeface="Arial Rounded MT Bold" panose="020F0704030504030204" pitchFamily="34" charset="0"/>
              </a:rPr>
              <a:t>Para que serve o Docker?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896183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A25CBA-7624-43E7-ABC0-57AF5C09692A}"/>
              </a:ext>
            </a:extLst>
          </p:cNvPr>
          <p:cNvSpPr/>
          <p:nvPr/>
        </p:nvSpPr>
        <p:spPr>
          <a:xfrm>
            <a:off x="1735644" y="1130240"/>
            <a:ext cx="6839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Podemos ter desenvolvedores com diferentes </a:t>
            </a:r>
            <a:r>
              <a:rPr lang="pt-BR" dirty="0" err="1"/>
              <a:t>SO’s</a:t>
            </a:r>
            <a:r>
              <a:rPr lang="pt-BR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Cada um  teria que instalar todos os aplicativos para poder trabalhar;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 a famosa frase “Na minha máquina funciona”?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50" name="Picture 2" descr="Resultado de imagem para mac os">
            <a:extLst>
              <a:ext uri="{FF2B5EF4-FFF2-40B4-BE49-F238E27FC236}">
                <a16:creationId xmlns:a16="http://schemas.microsoft.com/office/drawing/2014/main" id="{FA543548-F504-49E0-AE4F-DA79E922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" y="314781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linux">
            <a:extLst>
              <a:ext uri="{FF2B5EF4-FFF2-40B4-BE49-F238E27FC236}">
                <a16:creationId xmlns:a16="http://schemas.microsoft.com/office/drawing/2014/main" id="{4D538EE6-05A3-4E3D-A41E-F1F96C8F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11171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windows">
            <a:extLst>
              <a:ext uri="{FF2B5EF4-FFF2-40B4-BE49-F238E27FC236}">
                <a16:creationId xmlns:a16="http://schemas.microsoft.com/office/drawing/2014/main" id="{9C64C03E-C6C0-4EE8-9945-085EC423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2738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4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67270" y="311874"/>
            <a:ext cx="66602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>
                <a:solidFill>
                  <a:srgbClr val="004588"/>
                </a:solidFill>
                <a:latin typeface="Arial Rounded MT Bold" panose="020F0704030504030204" pitchFamily="34" charset="0"/>
              </a:rPr>
              <a:t>Na sua máquina funciona?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896183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A25CBA-7624-43E7-ABC0-57AF5C09692A}"/>
              </a:ext>
            </a:extLst>
          </p:cNvPr>
          <p:cNvSpPr/>
          <p:nvPr/>
        </p:nvSpPr>
        <p:spPr>
          <a:xfrm>
            <a:off x="1735644" y="1130240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 a famosa frase “Na minha máquina funciona”?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Isolar os sistemas e redistribuí-la.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074" name="Picture 2" descr="Resultado de imagem para carregamento container">
            <a:extLst>
              <a:ext uri="{FF2B5EF4-FFF2-40B4-BE49-F238E27FC236}">
                <a16:creationId xmlns:a16="http://schemas.microsoft.com/office/drawing/2014/main" id="{8541E9C4-0375-4203-A62D-1A34A48A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23678"/>
            <a:ext cx="4536504" cy="30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7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94581" y="199754"/>
            <a:ext cx="64442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>
                <a:solidFill>
                  <a:srgbClr val="004588"/>
                </a:solidFill>
                <a:latin typeface="Arial Rounded MT Bold" panose="020F0704030504030204" pitchFamily="34" charset="0"/>
              </a:rPr>
              <a:t>Como funciona?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896183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A25CBA-7624-43E7-ABC0-57AF5C09692A}"/>
              </a:ext>
            </a:extLst>
          </p:cNvPr>
          <p:cNvSpPr/>
          <p:nvPr/>
        </p:nvSpPr>
        <p:spPr>
          <a:xfrm>
            <a:off x="1796710" y="896183"/>
            <a:ext cx="6839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/>
              <a:t> Containers isolados</a:t>
            </a:r>
          </a:p>
        </p:txBody>
      </p:sp>
      <p:pic>
        <p:nvPicPr>
          <p:cNvPr id="7" name="image7.png">
            <a:extLst>
              <a:ext uri="{FF2B5EF4-FFF2-40B4-BE49-F238E27FC236}">
                <a16:creationId xmlns:a16="http://schemas.microsoft.com/office/drawing/2014/main" id="{64890053-F11A-484E-A4B5-C38E8900154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28452" y="1265514"/>
            <a:ext cx="6183907" cy="36782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1523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94581" y="199754"/>
            <a:ext cx="64442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>
                <a:solidFill>
                  <a:srgbClr val="004588"/>
                </a:solidFill>
                <a:latin typeface="Arial Rounded MT Bold" panose="020F0704030504030204" pitchFamily="34" charset="0"/>
              </a:rPr>
              <a:t>Como funciona?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896183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4A25CBA-7624-43E7-ABC0-57AF5C09692A}"/>
              </a:ext>
            </a:extLst>
          </p:cNvPr>
          <p:cNvSpPr/>
          <p:nvPr/>
        </p:nvSpPr>
        <p:spPr>
          <a:xfrm>
            <a:off x="1619672" y="1347614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Todas as aplicações que você precisa, pode ser criada imagens;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Você pode criar imagem com os seus sistemas e distribuí-lo;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Repositório </a:t>
            </a:r>
            <a:r>
              <a:rPr lang="pt-BR" dirty="0" err="1"/>
              <a:t>Docker:</a:t>
            </a:r>
            <a:r>
              <a:rPr lang="pt-BR" dirty="0" err="1">
                <a:hlinkClick r:id="rId3"/>
              </a:rPr>
              <a:t>https</a:t>
            </a:r>
            <a:r>
              <a:rPr lang="pt-BR" dirty="0">
                <a:hlinkClick r:id="rId3"/>
              </a:rPr>
              <a:t>://hub.docker.com/</a:t>
            </a:r>
            <a:endParaRPr lang="pt-BR" dirty="0"/>
          </a:p>
          <a:p>
            <a:pPr lvl="0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198EAB-146A-4DEE-BA1C-AF3C3A129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521817"/>
            <a:ext cx="1495425" cy="514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765FF9-47B5-4CE0-B154-BE758488C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451114"/>
            <a:ext cx="70961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994581" y="199754"/>
            <a:ext cx="64442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700" dirty="0">
                <a:solidFill>
                  <a:srgbClr val="004588"/>
                </a:solidFill>
                <a:latin typeface="Arial Rounded MT Bold" panose="020F0704030504030204" pitchFamily="34" charset="0"/>
              </a:rPr>
              <a:t>Serviços na Nuvem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896183"/>
            <a:ext cx="683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1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026" name="Picture 2" descr="Resultado de imagem para aws">
            <a:extLst>
              <a:ext uri="{FF2B5EF4-FFF2-40B4-BE49-F238E27FC236}">
                <a16:creationId xmlns:a16="http://schemas.microsoft.com/office/drawing/2014/main" id="{1FA9B852-D99D-4647-8BCE-BF279D37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7" y="254697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oogle cloud">
            <a:extLst>
              <a:ext uri="{FF2B5EF4-FFF2-40B4-BE49-F238E27FC236}">
                <a16:creationId xmlns:a16="http://schemas.microsoft.com/office/drawing/2014/main" id="{93B9725D-7C3C-4D1E-970F-8997DC42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2808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zure devops">
            <a:extLst>
              <a:ext uri="{FF2B5EF4-FFF2-40B4-BE49-F238E27FC236}">
                <a16:creationId xmlns:a16="http://schemas.microsoft.com/office/drawing/2014/main" id="{3444617B-2A89-4F98-BE41-4B2DF3B3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87" y="92242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heroku">
            <a:extLst>
              <a:ext uri="{FF2B5EF4-FFF2-40B4-BE49-F238E27FC236}">
                <a16:creationId xmlns:a16="http://schemas.microsoft.com/office/drawing/2014/main" id="{6DC9D0BB-208B-41C6-94CC-93A9184C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528" y="3752850"/>
            <a:ext cx="3295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63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9&quot;/&gt;&lt;/object&gt;&lt;object type=&quot;3&quot; unique_id=&quot;10006&quot;&gt;&lt;property id=&quot;20148&quot; value=&quot;5&quot;/&gt;&lt;property id=&quot;20300&quot; value=&quot;Slide 3&quot;/&gt;&lt;property id=&quot;20307&quot; value=&quot;260&quot;/&gt;&lt;/object&gt;&lt;object type=&quot;3&quot; unique_id=&quot;10007&quot;&gt;&lt;property id=&quot;20148&quot; value=&quot;5&quot;/&gt;&lt;property id=&quot;20300&quot; value=&quot;Slide 4&quot;/&gt;&lt;property id=&quot;20307&quot; value=&quot;261&quot;/&gt;&lt;/object&gt;&lt;object type=&quot;3&quot; unique_id=&quot;10008&quot;&gt;&lt;property id=&quot;20148&quot; value=&quot;5&quot;/&gt;&lt;property id=&quot;20300&quot; value=&quot;Slide 5&quot;/&gt;&lt;property id=&quot;20307&quot; value=&quot;262&quot;/&gt;&lt;/object&gt;&lt;object type=&quot;3&quot; unique_id=&quot;10041&quot;&gt;&lt;property id=&quot;20148&quot; value=&quot;5&quot;/&gt;&lt;property id=&quot;20300&quot; value=&quot;Slide 6&quot;/&gt;&lt;property id=&quot;20307&quot; value=&quot;265&quot;/&gt;&lt;/object&gt;&lt;object type=&quot;3&quot; unique_id=&quot;10042&quot;&gt;&lt;property id=&quot;20148&quot; value=&quot;5&quot;/&gt;&lt;property id=&quot;20300&quot; value=&quot;Slide 7&quot;/&gt;&lt;property id=&quot;20307&quot; value=&quot;264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198</Words>
  <Application>Microsoft Office PowerPoint</Application>
  <PresentationFormat>Apresentação na tela (16:9)</PresentationFormat>
  <Paragraphs>58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Verdana</vt:lpstr>
      <vt:lpstr>Tema do Office</vt:lpstr>
      <vt:lpstr>Apresentação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Thiago Souza Xavier</dc:creator>
  <cp:lastModifiedBy>Thiago Souza Xavier</cp:lastModifiedBy>
  <cp:revision>17</cp:revision>
  <dcterms:created xsi:type="dcterms:W3CDTF">2020-02-27T16:14:18Z</dcterms:created>
  <dcterms:modified xsi:type="dcterms:W3CDTF">2020-02-28T20:31:22Z</dcterms:modified>
</cp:coreProperties>
</file>