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8"/>
  </p:notesMasterIdLst>
  <p:handoutMasterIdLst>
    <p:handoutMasterId r:id="rId19"/>
  </p:handoutMasterIdLst>
  <p:sldIdLst>
    <p:sldId id="261" r:id="rId5"/>
    <p:sldId id="273" r:id="rId6"/>
    <p:sldId id="302" r:id="rId7"/>
    <p:sldId id="280" r:id="rId8"/>
    <p:sldId id="314" r:id="rId9"/>
    <p:sldId id="316" r:id="rId10"/>
    <p:sldId id="286" r:id="rId11"/>
    <p:sldId id="315" r:id="rId12"/>
    <p:sldId id="319" r:id="rId13"/>
    <p:sldId id="318" r:id="rId14"/>
    <p:sldId id="320" r:id="rId15"/>
    <p:sldId id="322" r:id="rId16"/>
    <p:sldId id="31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92CB71-20C1-4076-BB58-810896F74204}">
          <p14:sldIdLst>
            <p14:sldId id="261"/>
            <p14:sldId id="273"/>
            <p14:sldId id="302"/>
            <p14:sldId id="280"/>
          </p14:sldIdLst>
        </p14:section>
        <p14:section name="Untitled Section" id="{E5AE6BCE-4677-4B51-B476-09522D054B41}">
          <p14:sldIdLst>
            <p14:sldId id="314"/>
            <p14:sldId id="316"/>
            <p14:sldId id="286"/>
            <p14:sldId id="315"/>
            <p14:sldId id="319"/>
            <p14:sldId id="318"/>
            <p14:sldId id="320"/>
            <p14:sldId id="322"/>
            <p14:sldId id="3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8C09"/>
    <a:srgbClr val="F69E1D"/>
    <a:srgbClr val="EEEEEE"/>
    <a:srgbClr val="87175F"/>
    <a:srgbClr val="EEC621"/>
    <a:srgbClr val="43467B"/>
    <a:srgbClr val="AEA422"/>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55" d="100"/>
          <a:sy n="55" d="100"/>
        </p:scale>
        <p:origin x="758" y="67"/>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as Jajpura" userId="2bc6eead01f6b0a5" providerId="LiveId" clId="{A0DDC87A-BA5E-42CA-8AAC-191270DF2417}"/>
    <pc:docChg chg="undo custSel addSld delSld modSld sldOrd modSection">
      <pc:chgData name="Vishwas Jajpura" userId="2bc6eead01f6b0a5" providerId="LiveId" clId="{A0DDC87A-BA5E-42CA-8AAC-191270DF2417}" dt="2022-02-16T15:23:16.503" v="2975"/>
      <pc:docMkLst>
        <pc:docMk/>
      </pc:docMkLst>
      <pc:sldChg chg="modTransition">
        <pc:chgData name="Vishwas Jajpura" userId="2bc6eead01f6b0a5" providerId="LiveId" clId="{A0DDC87A-BA5E-42CA-8AAC-191270DF2417}" dt="2022-02-16T15:22:38.856" v="2963"/>
        <pc:sldMkLst>
          <pc:docMk/>
          <pc:sldMk cId="3135228966" sldId="261"/>
        </pc:sldMkLst>
      </pc:sldChg>
      <pc:sldChg chg="addSp delSp modSp mod modTransition">
        <pc:chgData name="Vishwas Jajpura" userId="2bc6eead01f6b0a5" providerId="LiveId" clId="{A0DDC87A-BA5E-42CA-8AAC-191270DF2417}" dt="2022-02-16T15:22:54.409" v="2964"/>
        <pc:sldMkLst>
          <pc:docMk/>
          <pc:sldMk cId="1074725472" sldId="273"/>
        </pc:sldMkLst>
        <pc:spChg chg="mod">
          <ac:chgData name="Vishwas Jajpura" userId="2bc6eead01f6b0a5" providerId="LiveId" clId="{A0DDC87A-BA5E-42CA-8AAC-191270DF2417}" dt="2022-02-15T11:39:53.321" v="371" actId="1076"/>
          <ac:spMkLst>
            <pc:docMk/>
            <pc:sldMk cId="1074725472" sldId="273"/>
            <ac:spMk id="2" creationId="{E4C965B6-7E38-4D37-8DC4-198F7E2181D5}"/>
          </ac:spMkLst>
        </pc:spChg>
        <pc:spChg chg="mod">
          <ac:chgData name="Vishwas Jajpura" userId="2bc6eead01f6b0a5" providerId="LiveId" clId="{A0DDC87A-BA5E-42CA-8AAC-191270DF2417}" dt="2022-02-15T11:39:49.895" v="370" actId="1076"/>
          <ac:spMkLst>
            <pc:docMk/>
            <pc:sldMk cId="1074725472" sldId="273"/>
            <ac:spMk id="5" creationId="{EF2B0D3E-E679-4518-BBC7-33AC192D58BC}"/>
          </ac:spMkLst>
        </pc:spChg>
        <pc:spChg chg="mod">
          <ac:chgData name="Vishwas Jajpura" userId="2bc6eead01f6b0a5" providerId="LiveId" clId="{A0DDC87A-BA5E-42CA-8AAC-191270DF2417}" dt="2022-02-15T11:41:29.820" v="426" actId="20577"/>
          <ac:spMkLst>
            <pc:docMk/>
            <pc:sldMk cId="1074725472" sldId="273"/>
            <ac:spMk id="13" creationId="{556610ED-3E2D-4E6A-ABD0-150F203E6B46}"/>
          </ac:spMkLst>
        </pc:spChg>
        <pc:picChg chg="add del mod">
          <ac:chgData name="Vishwas Jajpura" userId="2bc6eead01f6b0a5" providerId="LiveId" clId="{A0DDC87A-BA5E-42CA-8AAC-191270DF2417}" dt="2022-02-15T11:35:46.709" v="289" actId="21"/>
          <ac:picMkLst>
            <pc:docMk/>
            <pc:sldMk cId="1074725472" sldId="273"/>
            <ac:picMk id="6" creationId="{5B3E8875-D9E3-4E2F-AE4A-400DEB9D6147}"/>
          </ac:picMkLst>
        </pc:picChg>
      </pc:sldChg>
      <pc:sldChg chg="modSp mod modTransition">
        <pc:chgData name="Vishwas Jajpura" userId="2bc6eead01f6b0a5" providerId="LiveId" clId="{A0DDC87A-BA5E-42CA-8AAC-191270DF2417}" dt="2022-02-16T15:22:57.812" v="2966"/>
        <pc:sldMkLst>
          <pc:docMk/>
          <pc:sldMk cId="2956204929" sldId="280"/>
        </pc:sldMkLst>
        <pc:spChg chg="mod">
          <ac:chgData name="Vishwas Jajpura" userId="2bc6eead01f6b0a5" providerId="LiveId" clId="{A0DDC87A-BA5E-42CA-8AAC-191270DF2417}" dt="2022-02-15T11:44:36.794" v="428" actId="20577"/>
          <ac:spMkLst>
            <pc:docMk/>
            <pc:sldMk cId="2956204929" sldId="280"/>
            <ac:spMk id="12" creationId="{94C582A2-A406-4C9B-A3DA-BA4EECAB37AC}"/>
          </ac:spMkLst>
        </pc:spChg>
        <pc:spChg chg="mod">
          <ac:chgData name="Vishwas Jajpura" userId="2bc6eead01f6b0a5" providerId="LiveId" clId="{A0DDC87A-BA5E-42CA-8AAC-191270DF2417}" dt="2022-02-15T11:33:53.863" v="281" actId="255"/>
          <ac:spMkLst>
            <pc:docMk/>
            <pc:sldMk cId="2956204929" sldId="280"/>
            <ac:spMk id="13" creationId="{556610ED-3E2D-4E6A-ABD0-150F203E6B46}"/>
          </ac:spMkLst>
        </pc:spChg>
      </pc:sldChg>
      <pc:sldChg chg="addSp delSp modSp mod ord modTransition">
        <pc:chgData name="Vishwas Jajpura" userId="2bc6eead01f6b0a5" providerId="LiveId" clId="{A0DDC87A-BA5E-42CA-8AAC-191270DF2417}" dt="2022-02-16T15:23:07.253" v="2970"/>
        <pc:sldMkLst>
          <pc:docMk/>
          <pc:sldMk cId="3069052256" sldId="286"/>
        </pc:sldMkLst>
        <pc:spChg chg="add mod">
          <ac:chgData name="Vishwas Jajpura" userId="2bc6eead01f6b0a5" providerId="LiveId" clId="{A0DDC87A-BA5E-42CA-8AAC-191270DF2417}" dt="2022-02-15T11:48:00.655" v="510" actId="20577"/>
          <ac:spMkLst>
            <pc:docMk/>
            <pc:sldMk cId="3069052256" sldId="286"/>
            <ac:spMk id="2" creationId="{3F56884C-3145-478C-9D65-BB4F534066E7}"/>
          </ac:spMkLst>
        </pc:spChg>
        <pc:spChg chg="add del mod">
          <ac:chgData name="Vishwas Jajpura" userId="2bc6eead01f6b0a5" providerId="LiveId" clId="{A0DDC87A-BA5E-42CA-8AAC-191270DF2417}" dt="2022-02-15T11:47:17.394" v="504" actId="21"/>
          <ac:spMkLst>
            <pc:docMk/>
            <pc:sldMk cId="3069052256" sldId="286"/>
            <ac:spMk id="4" creationId="{16DFA468-F308-40CC-ABCE-BFFCA54295B4}"/>
          </ac:spMkLst>
        </pc:spChg>
        <pc:spChg chg="add mod">
          <ac:chgData name="Vishwas Jajpura" userId="2bc6eead01f6b0a5" providerId="LiveId" clId="{A0DDC87A-BA5E-42CA-8AAC-191270DF2417}" dt="2022-02-15T14:51:40.479" v="1017" actId="14100"/>
          <ac:spMkLst>
            <pc:docMk/>
            <pc:sldMk cId="3069052256" sldId="286"/>
            <ac:spMk id="8" creationId="{DAA7D99B-703B-4C88-BB39-30D495CEE041}"/>
          </ac:spMkLst>
        </pc:spChg>
        <pc:spChg chg="add mod">
          <ac:chgData name="Vishwas Jajpura" userId="2bc6eead01f6b0a5" providerId="LiveId" clId="{A0DDC87A-BA5E-42CA-8AAC-191270DF2417}" dt="2022-02-15T15:05:54.857" v="1085" actId="12"/>
          <ac:spMkLst>
            <pc:docMk/>
            <pc:sldMk cId="3069052256" sldId="286"/>
            <ac:spMk id="9" creationId="{8B919627-DAA3-40D5-9626-3F1E909980C2}"/>
          </ac:spMkLst>
        </pc:spChg>
        <pc:spChg chg="add mod">
          <ac:chgData name="Vishwas Jajpura" userId="2bc6eead01f6b0a5" providerId="LiveId" clId="{A0DDC87A-BA5E-42CA-8AAC-191270DF2417}" dt="2022-02-15T12:01:56.083" v="962" actId="14100"/>
          <ac:spMkLst>
            <pc:docMk/>
            <pc:sldMk cId="3069052256" sldId="286"/>
            <ac:spMk id="10" creationId="{DB337A95-B33B-47EA-BF90-9C2C9F3EC584}"/>
          </ac:spMkLst>
        </pc:spChg>
        <pc:spChg chg="add mod">
          <ac:chgData name="Vishwas Jajpura" userId="2bc6eead01f6b0a5" providerId="LiveId" clId="{A0DDC87A-BA5E-42CA-8AAC-191270DF2417}" dt="2022-02-15T12:01:46.198" v="961" actId="20577"/>
          <ac:spMkLst>
            <pc:docMk/>
            <pc:sldMk cId="3069052256" sldId="286"/>
            <ac:spMk id="11" creationId="{C09F0B5C-A74E-4280-BCA6-43D2869C36F2}"/>
          </ac:spMkLst>
        </pc:spChg>
        <pc:spChg chg="add mod">
          <ac:chgData name="Vishwas Jajpura" userId="2bc6eead01f6b0a5" providerId="LiveId" clId="{A0DDC87A-BA5E-42CA-8AAC-191270DF2417}" dt="2022-02-15T12:00:29.164" v="874" actId="1076"/>
          <ac:spMkLst>
            <pc:docMk/>
            <pc:sldMk cId="3069052256" sldId="286"/>
            <ac:spMk id="12" creationId="{39B1B284-614F-4F60-B601-68B3155625F0}"/>
          </ac:spMkLst>
        </pc:spChg>
        <pc:spChg chg="del mod">
          <ac:chgData name="Vishwas Jajpura" userId="2bc6eead01f6b0a5" providerId="LiveId" clId="{A0DDC87A-BA5E-42CA-8AAC-191270DF2417}" dt="2022-02-15T11:47:14.592" v="503" actId="21"/>
          <ac:spMkLst>
            <pc:docMk/>
            <pc:sldMk cId="3069052256" sldId="286"/>
            <ac:spMk id="13" creationId="{D7199992-58FE-4335-A811-6AFA96B5595D}"/>
          </ac:spMkLst>
        </pc:spChg>
        <pc:graphicFrameChg chg="add del mod modGraphic">
          <ac:chgData name="Vishwas Jajpura" userId="2bc6eead01f6b0a5" providerId="LiveId" clId="{A0DDC87A-BA5E-42CA-8AAC-191270DF2417}" dt="2022-02-15T11:49:56.425" v="537" actId="21"/>
          <ac:graphicFrameMkLst>
            <pc:docMk/>
            <pc:sldMk cId="3069052256" sldId="286"/>
            <ac:graphicFrameMk id="5" creationId="{C91FCCFD-D946-49FC-80BE-0F134FE82D82}"/>
          </ac:graphicFrameMkLst>
        </pc:graphicFrameChg>
        <pc:graphicFrameChg chg="add del mod modGraphic">
          <ac:chgData name="Vishwas Jajpura" userId="2bc6eead01f6b0a5" providerId="LiveId" clId="{A0DDC87A-BA5E-42CA-8AAC-191270DF2417}" dt="2022-02-15T11:50:42.224" v="540" actId="21"/>
          <ac:graphicFrameMkLst>
            <pc:docMk/>
            <pc:sldMk cId="3069052256" sldId="286"/>
            <ac:graphicFrameMk id="6" creationId="{A3A6476F-8BF6-47FD-A440-DB96437A37F4}"/>
          </ac:graphicFrameMkLst>
        </pc:graphicFrameChg>
        <pc:graphicFrameChg chg="add mod modGraphic">
          <ac:chgData name="Vishwas Jajpura" userId="2bc6eead01f6b0a5" providerId="LiveId" clId="{A0DDC87A-BA5E-42CA-8AAC-191270DF2417}" dt="2022-02-15T11:52:48.031" v="571" actId="1076"/>
          <ac:graphicFrameMkLst>
            <pc:docMk/>
            <pc:sldMk cId="3069052256" sldId="286"/>
            <ac:graphicFrameMk id="7" creationId="{FE93D4F9-4B3B-41AB-B1FE-E0562E6B4A1D}"/>
          </ac:graphicFrameMkLst>
        </pc:graphicFrameChg>
        <pc:picChg chg="add mod">
          <ac:chgData name="Vishwas Jajpura" userId="2bc6eead01f6b0a5" providerId="LiveId" clId="{A0DDC87A-BA5E-42CA-8AAC-191270DF2417}" dt="2022-02-15T11:59:34.039" v="818" actId="1076"/>
          <ac:picMkLst>
            <pc:docMk/>
            <pc:sldMk cId="3069052256" sldId="286"/>
            <ac:picMk id="15" creationId="{4F3D76E9-BA03-4F57-99F7-9A6EDAEFF0ED}"/>
          </ac:picMkLst>
        </pc:picChg>
      </pc:sldChg>
      <pc:sldChg chg="del">
        <pc:chgData name="Vishwas Jajpura" userId="2bc6eead01f6b0a5" providerId="LiveId" clId="{A0DDC87A-BA5E-42CA-8AAC-191270DF2417}" dt="2022-02-15T11:45:15.698" v="431" actId="2696"/>
        <pc:sldMkLst>
          <pc:docMk/>
          <pc:sldMk cId="2275175635" sldId="300"/>
        </pc:sldMkLst>
      </pc:sldChg>
      <pc:sldChg chg="modTransition">
        <pc:chgData name="Vishwas Jajpura" userId="2bc6eead01f6b0a5" providerId="LiveId" clId="{A0DDC87A-BA5E-42CA-8AAC-191270DF2417}" dt="2022-02-16T15:22:56.167" v="2965"/>
        <pc:sldMkLst>
          <pc:docMk/>
          <pc:sldMk cId="2596912842" sldId="302"/>
        </pc:sldMkLst>
      </pc:sldChg>
      <pc:sldChg chg="del">
        <pc:chgData name="Vishwas Jajpura" userId="2bc6eead01f6b0a5" providerId="LiveId" clId="{A0DDC87A-BA5E-42CA-8AAC-191270DF2417}" dt="2022-02-15T11:45:12.107" v="430" actId="2696"/>
        <pc:sldMkLst>
          <pc:docMk/>
          <pc:sldMk cId="1965089747" sldId="308"/>
        </pc:sldMkLst>
      </pc:sldChg>
      <pc:sldChg chg="del">
        <pc:chgData name="Vishwas Jajpura" userId="2bc6eead01f6b0a5" providerId="LiveId" clId="{A0DDC87A-BA5E-42CA-8AAC-191270DF2417}" dt="2022-02-15T11:45:08.130" v="429" actId="2696"/>
        <pc:sldMkLst>
          <pc:docMk/>
          <pc:sldMk cId="2500734759" sldId="313"/>
        </pc:sldMkLst>
      </pc:sldChg>
      <pc:sldChg chg="addSp modSp mod modTransition">
        <pc:chgData name="Vishwas Jajpura" userId="2bc6eead01f6b0a5" providerId="LiveId" clId="{A0DDC87A-BA5E-42CA-8AAC-191270DF2417}" dt="2022-02-16T15:23:00.955" v="2967"/>
        <pc:sldMkLst>
          <pc:docMk/>
          <pc:sldMk cId="1006698920" sldId="314"/>
        </pc:sldMkLst>
        <pc:spChg chg="mod">
          <ac:chgData name="Vishwas Jajpura" userId="2bc6eead01f6b0a5" providerId="LiveId" clId="{A0DDC87A-BA5E-42CA-8AAC-191270DF2417}" dt="2022-02-15T11:19:00.523" v="42" actId="1076"/>
          <ac:spMkLst>
            <pc:docMk/>
            <pc:sldMk cId="1006698920" sldId="314"/>
            <ac:spMk id="2" creationId="{D7BC3F2E-279C-480B-9162-7BA5FFA711BF}"/>
          </ac:spMkLst>
        </pc:spChg>
        <pc:spChg chg="add mod">
          <ac:chgData name="Vishwas Jajpura" userId="2bc6eead01f6b0a5" providerId="LiveId" clId="{A0DDC87A-BA5E-42CA-8AAC-191270DF2417}" dt="2022-02-15T11:24:17.108" v="108" actId="20577"/>
          <ac:spMkLst>
            <pc:docMk/>
            <pc:sldMk cId="1006698920" sldId="314"/>
            <ac:spMk id="6" creationId="{9AD8C349-1634-4092-A7F2-26F69EC12CCE}"/>
          </ac:spMkLst>
        </pc:spChg>
        <pc:spChg chg="add mod">
          <ac:chgData name="Vishwas Jajpura" userId="2bc6eead01f6b0a5" providerId="LiveId" clId="{A0DDC87A-BA5E-42CA-8AAC-191270DF2417}" dt="2022-02-15T11:24:21.174" v="111" actId="20577"/>
          <ac:spMkLst>
            <pc:docMk/>
            <pc:sldMk cId="1006698920" sldId="314"/>
            <ac:spMk id="9" creationId="{48B24B71-0729-43DD-8016-25200A4259FD}"/>
          </ac:spMkLst>
        </pc:spChg>
        <pc:spChg chg="add mod">
          <ac:chgData name="Vishwas Jajpura" userId="2bc6eead01f6b0a5" providerId="LiveId" clId="{A0DDC87A-BA5E-42CA-8AAC-191270DF2417}" dt="2022-02-15T11:24:08.819" v="103" actId="20577"/>
          <ac:spMkLst>
            <pc:docMk/>
            <pc:sldMk cId="1006698920" sldId="314"/>
            <ac:spMk id="12" creationId="{A6B3F7F9-1244-4E70-9404-9C4C20AE68D2}"/>
          </ac:spMkLst>
        </pc:spChg>
        <pc:spChg chg="add mod">
          <ac:chgData name="Vishwas Jajpura" userId="2bc6eead01f6b0a5" providerId="LiveId" clId="{A0DDC87A-BA5E-42CA-8AAC-191270DF2417}" dt="2022-02-15T11:24:56.568" v="150" actId="20577"/>
          <ac:spMkLst>
            <pc:docMk/>
            <pc:sldMk cId="1006698920" sldId="314"/>
            <ac:spMk id="15" creationId="{482E314A-1354-4A3F-881B-9611C38A5017}"/>
          </ac:spMkLst>
        </pc:spChg>
        <pc:spChg chg="add mod">
          <ac:chgData name="Vishwas Jajpura" userId="2bc6eead01f6b0a5" providerId="LiveId" clId="{A0DDC87A-BA5E-42CA-8AAC-191270DF2417}" dt="2022-02-15T11:26:31.361" v="182" actId="20577"/>
          <ac:spMkLst>
            <pc:docMk/>
            <pc:sldMk cId="1006698920" sldId="314"/>
            <ac:spMk id="18" creationId="{58666E44-1DCD-4664-9D71-F9D0EE47B358}"/>
          </ac:spMkLst>
        </pc:spChg>
        <pc:spChg chg="add mod">
          <ac:chgData name="Vishwas Jajpura" userId="2bc6eead01f6b0a5" providerId="LiveId" clId="{A0DDC87A-BA5E-42CA-8AAC-191270DF2417}" dt="2022-02-15T11:28:11.048" v="259" actId="20577"/>
          <ac:spMkLst>
            <pc:docMk/>
            <pc:sldMk cId="1006698920" sldId="314"/>
            <ac:spMk id="21" creationId="{AD9BDFDC-44F5-42E8-BAD0-4608A8518FDF}"/>
          </ac:spMkLst>
        </pc:spChg>
        <pc:picChg chg="add mod">
          <ac:chgData name="Vishwas Jajpura" userId="2bc6eead01f6b0a5" providerId="LiveId" clId="{A0DDC87A-BA5E-42CA-8AAC-191270DF2417}" dt="2022-02-15T11:19:44.751" v="49" actId="1076"/>
          <ac:picMkLst>
            <pc:docMk/>
            <pc:sldMk cId="1006698920" sldId="314"/>
            <ac:picMk id="4" creationId="{A6D01129-E899-49A1-9F18-EB1CDA764B41}"/>
          </ac:picMkLst>
        </pc:picChg>
        <pc:picChg chg="add mod">
          <ac:chgData name="Vishwas Jajpura" userId="2bc6eead01f6b0a5" providerId="LiveId" clId="{A0DDC87A-BA5E-42CA-8AAC-191270DF2417}" dt="2022-02-15T11:23:54.307" v="97" actId="1076"/>
          <ac:picMkLst>
            <pc:docMk/>
            <pc:sldMk cId="1006698920" sldId="314"/>
            <ac:picMk id="7" creationId="{F004F1CD-C413-40CC-95F3-866E984E16EE}"/>
          </ac:picMkLst>
        </pc:picChg>
        <pc:picChg chg="add mod">
          <ac:chgData name="Vishwas Jajpura" userId="2bc6eead01f6b0a5" providerId="LiveId" clId="{A0DDC87A-BA5E-42CA-8AAC-191270DF2417}" dt="2022-02-15T11:22:16.741" v="62" actId="1076"/>
          <ac:picMkLst>
            <pc:docMk/>
            <pc:sldMk cId="1006698920" sldId="314"/>
            <ac:picMk id="11" creationId="{51A2AC00-BA49-4585-A1F6-CF2B15BB9832}"/>
          </ac:picMkLst>
        </pc:picChg>
        <pc:picChg chg="add mod">
          <ac:chgData name="Vishwas Jajpura" userId="2bc6eead01f6b0a5" providerId="LiveId" clId="{A0DDC87A-BA5E-42CA-8AAC-191270DF2417}" dt="2022-02-15T11:23:56.230" v="98" actId="1076"/>
          <ac:picMkLst>
            <pc:docMk/>
            <pc:sldMk cId="1006698920" sldId="314"/>
            <ac:picMk id="14" creationId="{F96F5F5D-6953-4ABF-BF79-B011A3F62022}"/>
          </ac:picMkLst>
        </pc:picChg>
        <pc:picChg chg="add mod">
          <ac:chgData name="Vishwas Jajpura" userId="2bc6eead01f6b0a5" providerId="LiveId" clId="{A0DDC87A-BA5E-42CA-8AAC-191270DF2417}" dt="2022-02-15T11:26:02.890" v="152" actId="1076"/>
          <ac:picMkLst>
            <pc:docMk/>
            <pc:sldMk cId="1006698920" sldId="314"/>
            <ac:picMk id="17" creationId="{50AFC3B2-DB4A-42FA-8E51-682B71BB1AFC}"/>
          </ac:picMkLst>
        </pc:picChg>
        <pc:picChg chg="add mod">
          <ac:chgData name="Vishwas Jajpura" userId="2bc6eead01f6b0a5" providerId="LiveId" clId="{A0DDC87A-BA5E-42CA-8AAC-191270DF2417}" dt="2022-02-15T11:27:06.756" v="189" actId="1076"/>
          <ac:picMkLst>
            <pc:docMk/>
            <pc:sldMk cId="1006698920" sldId="314"/>
            <ac:picMk id="19" creationId="{7EFDF17B-B2EC-4B21-916E-A232902F2013}"/>
          </ac:picMkLst>
        </pc:picChg>
        <pc:picChg chg="add mod">
          <ac:chgData name="Vishwas Jajpura" userId="2bc6eead01f6b0a5" providerId="LiveId" clId="{A0DDC87A-BA5E-42CA-8AAC-191270DF2417}" dt="2022-02-15T11:27:23.137" v="194" actId="1076"/>
          <ac:picMkLst>
            <pc:docMk/>
            <pc:sldMk cId="1006698920" sldId="314"/>
            <ac:picMk id="20" creationId="{2CA7B67D-7C6D-458B-8681-DED811321B74}"/>
          </ac:picMkLst>
        </pc:picChg>
      </pc:sldChg>
      <pc:sldChg chg="addSp delSp modSp mod modTransition">
        <pc:chgData name="Vishwas Jajpura" userId="2bc6eead01f6b0a5" providerId="LiveId" clId="{A0DDC87A-BA5E-42CA-8AAC-191270DF2417}" dt="2022-02-16T15:23:09.295" v="2971"/>
        <pc:sldMkLst>
          <pc:docMk/>
          <pc:sldMk cId="3428101463" sldId="315"/>
        </pc:sldMkLst>
        <pc:spChg chg="mod">
          <ac:chgData name="Vishwas Jajpura" userId="2bc6eead01f6b0a5" providerId="LiveId" clId="{A0DDC87A-BA5E-42CA-8AAC-191270DF2417}" dt="2022-02-16T14:16:24.366" v="1909" actId="12"/>
          <ac:spMkLst>
            <pc:docMk/>
            <pc:sldMk cId="3428101463" sldId="315"/>
            <ac:spMk id="2" creationId="{929A21A3-0FB2-41E0-9F53-8B4FE6750162}"/>
          </ac:spMkLst>
        </pc:spChg>
        <pc:spChg chg="add del mod">
          <ac:chgData name="Vishwas Jajpura" userId="2bc6eead01f6b0a5" providerId="LiveId" clId="{A0DDC87A-BA5E-42CA-8AAC-191270DF2417}" dt="2022-02-16T14:16:37.581" v="1913"/>
          <ac:spMkLst>
            <pc:docMk/>
            <pc:sldMk cId="3428101463" sldId="315"/>
            <ac:spMk id="4" creationId="{B4AEAA9D-3F8D-458F-A373-1DDEC1C5B1D9}"/>
          </ac:spMkLst>
        </pc:spChg>
        <pc:spChg chg="add mod">
          <ac:chgData name="Vishwas Jajpura" userId="2bc6eead01f6b0a5" providerId="LiveId" clId="{A0DDC87A-BA5E-42CA-8AAC-191270DF2417}" dt="2022-02-16T14:31:39.514" v="2609" actId="20577"/>
          <ac:spMkLst>
            <pc:docMk/>
            <pc:sldMk cId="3428101463" sldId="315"/>
            <ac:spMk id="5" creationId="{0324843E-1856-4AB2-A9C9-C535063C875D}"/>
          </ac:spMkLst>
        </pc:spChg>
        <pc:spChg chg="add mod">
          <ac:chgData name="Vishwas Jajpura" userId="2bc6eead01f6b0a5" providerId="LiveId" clId="{A0DDC87A-BA5E-42CA-8AAC-191270DF2417}" dt="2022-02-16T14:24:06.500" v="2392" actId="1076"/>
          <ac:spMkLst>
            <pc:docMk/>
            <pc:sldMk cId="3428101463" sldId="315"/>
            <ac:spMk id="9" creationId="{85622E2A-F122-4C96-85CE-60B23580FDF1}"/>
          </ac:spMkLst>
        </pc:spChg>
        <pc:spChg chg="add del mod">
          <ac:chgData name="Vishwas Jajpura" userId="2bc6eead01f6b0a5" providerId="LiveId" clId="{A0DDC87A-BA5E-42CA-8AAC-191270DF2417}" dt="2022-02-16T15:10:13.054" v="2645" actId="21"/>
          <ac:spMkLst>
            <pc:docMk/>
            <pc:sldMk cId="3428101463" sldId="315"/>
            <ac:spMk id="10" creationId="{071DCD94-B16C-4EF1-8ACA-2884D78CFB56}"/>
          </ac:spMkLst>
        </pc:spChg>
        <pc:spChg chg="add mod">
          <ac:chgData name="Vishwas Jajpura" userId="2bc6eead01f6b0a5" providerId="LiveId" clId="{A0DDC87A-BA5E-42CA-8AAC-191270DF2417}" dt="2022-02-16T15:13:55.508" v="2663" actId="1076"/>
          <ac:spMkLst>
            <pc:docMk/>
            <pc:sldMk cId="3428101463" sldId="315"/>
            <ac:spMk id="13" creationId="{B27F96BC-5ECD-4C01-9644-C1E83A76862A}"/>
          </ac:spMkLst>
        </pc:spChg>
        <pc:spChg chg="add mod">
          <ac:chgData name="Vishwas Jajpura" userId="2bc6eead01f6b0a5" providerId="LiveId" clId="{A0DDC87A-BA5E-42CA-8AAC-191270DF2417}" dt="2022-02-16T15:11:25.294" v="2658" actId="20577"/>
          <ac:spMkLst>
            <pc:docMk/>
            <pc:sldMk cId="3428101463" sldId="315"/>
            <ac:spMk id="14" creationId="{E10F46F0-BCA7-45EF-8D61-93D4F2FAC7CE}"/>
          </ac:spMkLst>
        </pc:spChg>
        <pc:picChg chg="add mod">
          <ac:chgData name="Vishwas Jajpura" userId="2bc6eead01f6b0a5" providerId="LiveId" clId="{A0DDC87A-BA5E-42CA-8AAC-191270DF2417}" dt="2022-02-16T14:23:32.588" v="2376" actId="1076"/>
          <ac:picMkLst>
            <pc:docMk/>
            <pc:sldMk cId="3428101463" sldId="315"/>
            <ac:picMk id="6" creationId="{6E8D6635-A496-481F-BD5A-5E8377967318}"/>
          </ac:picMkLst>
        </pc:picChg>
        <pc:picChg chg="add del mod">
          <ac:chgData name="Vishwas Jajpura" userId="2bc6eead01f6b0a5" providerId="LiveId" clId="{A0DDC87A-BA5E-42CA-8AAC-191270DF2417}" dt="2022-02-16T15:09:49.571" v="2642" actId="21"/>
          <ac:picMkLst>
            <pc:docMk/>
            <pc:sldMk cId="3428101463" sldId="315"/>
            <ac:picMk id="8" creationId="{861102F0-A3E4-481B-AD2C-233692F3DA0A}"/>
          </ac:picMkLst>
        </pc:picChg>
        <pc:picChg chg="add del mod">
          <ac:chgData name="Vishwas Jajpura" userId="2bc6eead01f6b0a5" providerId="LiveId" clId="{A0DDC87A-BA5E-42CA-8AAC-191270DF2417}" dt="2022-02-16T15:09:25.629" v="2634" actId="21"/>
          <ac:picMkLst>
            <pc:docMk/>
            <pc:sldMk cId="3428101463" sldId="315"/>
            <ac:picMk id="12" creationId="{9DCA72A9-D57A-48F2-AE78-91E9B2593EBE}"/>
          </ac:picMkLst>
        </pc:picChg>
      </pc:sldChg>
      <pc:sldChg chg="addSp modSp mod modTransition">
        <pc:chgData name="Vishwas Jajpura" userId="2bc6eead01f6b0a5" providerId="LiveId" clId="{A0DDC87A-BA5E-42CA-8AAC-191270DF2417}" dt="2022-02-16T15:23:05.328" v="2969"/>
        <pc:sldMkLst>
          <pc:docMk/>
          <pc:sldMk cId="1548579455" sldId="316"/>
        </pc:sldMkLst>
        <pc:spChg chg="mod">
          <ac:chgData name="Vishwas Jajpura" userId="2bc6eead01f6b0a5" providerId="LiveId" clId="{A0DDC87A-BA5E-42CA-8AAC-191270DF2417}" dt="2022-02-16T14:14:40.975" v="1819" actId="115"/>
          <ac:spMkLst>
            <pc:docMk/>
            <pc:sldMk cId="1548579455" sldId="316"/>
            <ac:spMk id="2" creationId="{8F1B4F60-6728-48A6-8830-913FCBF5430B}"/>
          </ac:spMkLst>
        </pc:spChg>
        <pc:spChg chg="add mod">
          <ac:chgData name="Vishwas Jajpura" userId="2bc6eead01f6b0a5" providerId="LiveId" clId="{A0DDC87A-BA5E-42CA-8AAC-191270DF2417}" dt="2022-02-16T14:15:34.648" v="1896" actId="20577"/>
          <ac:spMkLst>
            <pc:docMk/>
            <pc:sldMk cId="1548579455" sldId="316"/>
            <ac:spMk id="4" creationId="{0A9D3C2C-9044-47EE-955E-CD599C7B9B8A}"/>
          </ac:spMkLst>
        </pc:spChg>
      </pc:sldChg>
      <pc:sldChg chg="addSp delSp modSp mod modTransition">
        <pc:chgData name="Vishwas Jajpura" userId="2bc6eead01f6b0a5" providerId="LiveId" clId="{A0DDC87A-BA5E-42CA-8AAC-191270DF2417}" dt="2022-02-16T15:23:03.538" v="2968"/>
        <pc:sldMkLst>
          <pc:docMk/>
          <pc:sldMk cId="2201981935" sldId="317"/>
        </pc:sldMkLst>
        <pc:spChg chg="add mod">
          <ac:chgData name="Vishwas Jajpura" userId="2bc6eead01f6b0a5" providerId="LiveId" clId="{A0DDC87A-BA5E-42CA-8AAC-191270DF2417}" dt="2022-02-16T14:32:56.283" v="2630" actId="20577"/>
          <ac:spMkLst>
            <pc:docMk/>
            <pc:sldMk cId="2201981935" sldId="317"/>
            <ac:spMk id="2" creationId="{146054DB-E319-48A5-AF21-949F9C03D85B}"/>
          </ac:spMkLst>
        </pc:spChg>
        <pc:spChg chg="del mod">
          <ac:chgData name="Vishwas Jajpura" userId="2bc6eead01f6b0a5" providerId="LiveId" clId="{A0DDC87A-BA5E-42CA-8AAC-191270DF2417}" dt="2022-02-15T11:36:23.546" v="301" actId="21"/>
          <ac:spMkLst>
            <pc:docMk/>
            <pc:sldMk cId="2201981935" sldId="317"/>
            <ac:spMk id="2" creationId="{B4449AF7-C980-427E-A2EE-AE28C0397F84}"/>
          </ac:spMkLst>
        </pc:spChg>
        <pc:spChg chg="add mod">
          <ac:chgData name="Vishwas Jajpura" userId="2bc6eead01f6b0a5" providerId="LiveId" clId="{A0DDC87A-BA5E-42CA-8AAC-191270DF2417}" dt="2022-02-15T11:36:59.981" v="320" actId="20577"/>
          <ac:spMkLst>
            <pc:docMk/>
            <pc:sldMk cId="2201981935" sldId="317"/>
            <ac:spMk id="5" creationId="{6D4F7F06-D51A-4E0D-85B3-F9F03F03958E}"/>
          </ac:spMkLst>
        </pc:spChg>
        <pc:picChg chg="add mod modCrop">
          <ac:chgData name="Vishwas Jajpura" userId="2bc6eead01f6b0a5" providerId="LiveId" clId="{A0DDC87A-BA5E-42CA-8AAC-191270DF2417}" dt="2022-02-15T11:37:31.764" v="323" actId="1076"/>
          <ac:picMkLst>
            <pc:docMk/>
            <pc:sldMk cId="2201981935" sldId="317"/>
            <ac:picMk id="4" creationId="{D05148F5-DFFB-430B-BE0F-3940CC644EED}"/>
          </ac:picMkLst>
        </pc:picChg>
      </pc:sldChg>
      <pc:sldChg chg="addSp delSp modSp new mod modTransition">
        <pc:chgData name="Vishwas Jajpura" userId="2bc6eead01f6b0a5" providerId="LiveId" clId="{A0DDC87A-BA5E-42CA-8AAC-191270DF2417}" dt="2022-02-16T15:23:12.749" v="2973"/>
        <pc:sldMkLst>
          <pc:docMk/>
          <pc:sldMk cId="3494531106" sldId="318"/>
        </pc:sldMkLst>
        <pc:spChg chg="mod">
          <ac:chgData name="Vishwas Jajpura" userId="2bc6eead01f6b0a5" providerId="LiveId" clId="{A0DDC87A-BA5E-42CA-8AAC-191270DF2417}" dt="2022-02-16T15:14:45.082" v="2814" actId="255"/>
          <ac:spMkLst>
            <pc:docMk/>
            <pc:sldMk cId="3494531106" sldId="318"/>
            <ac:spMk id="2" creationId="{DC3D430F-98F7-4936-A9B8-6E0D1F012EBD}"/>
          </ac:spMkLst>
        </pc:spChg>
        <pc:spChg chg="add del mod">
          <ac:chgData name="Vishwas Jajpura" userId="2bc6eead01f6b0a5" providerId="LiveId" clId="{A0DDC87A-BA5E-42CA-8AAC-191270DF2417}" dt="2022-02-16T15:16:27.150" v="2817"/>
          <ac:spMkLst>
            <pc:docMk/>
            <pc:sldMk cId="3494531106" sldId="318"/>
            <ac:spMk id="4" creationId="{40490730-87C0-4796-8AF2-62599AABF1A5}"/>
          </ac:spMkLst>
        </pc:spChg>
        <pc:picChg chg="add del mod">
          <ac:chgData name="Vishwas Jajpura" userId="2bc6eead01f6b0a5" providerId="LiveId" clId="{A0DDC87A-BA5E-42CA-8AAC-191270DF2417}" dt="2022-02-16T14:21:32.914" v="2360" actId="21"/>
          <ac:picMkLst>
            <pc:docMk/>
            <pc:sldMk cId="3494531106" sldId="318"/>
            <ac:picMk id="5" creationId="{A961FA5F-ECCC-480A-A9C6-B64FE244B116}"/>
          </ac:picMkLst>
        </pc:picChg>
      </pc:sldChg>
      <pc:sldChg chg="addSp delSp modSp new mod modTransition">
        <pc:chgData name="Vishwas Jajpura" userId="2bc6eead01f6b0a5" providerId="LiveId" clId="{A0DDC87A-BA5E-42CA-8AAC-191270DF2417}" dt="2022-02-16T15:23:10.943" v="2972"/>
        <pc:sldMkLst>
          <pc:docMk/>
          <pc:sldMk cId="2640087706" sldId="319"/>
        </pc:sldMkLst>
        <pc:spChg chg="del">
          <ac:chgData name="Vishwas Jajpura" userId="2bc6eead01f6b0a5" providerId="LiveId" clId="{A0DDC87A-BA5E-42CA-8AAC-191270DF2417}" dt="2022-02-16T15:09:44.968" v="2641" actId="21"/>
          <ac:spMkLst>
            <pc:docMk/>
            <pc:sldMk cId="2640087706" sldId="319"/>
            <ac:spMk id="2" creationId="{7356BF61-CF7F-4804-8166-961D77F9843A}"/>
          </ac:spMkLst>
        </pc:spChg>
        <pc:picChg chg="add mod">
          <ac:chgData name="Vishwas Jajpura" userId="2bc6eead01f6b0a5" providerId="LiveId" clId="{A0DDC87A-BA5E-42CA-8AAC-191270DF2417}" dt="2022-02-16T15:09:37.702" v="2640" actId="1076"/>
          <ac:picMkLst>
            <pc:docMk/>
            <pc:sldMk cId="2640087706" sldId="319"/>
            <ac:picMk id="4" creationId="{E7C1C692-5AC5-4A5E-8482-C9932B64EEF4}"/>
          </ac:picMkLst>
        </pc:picChg>
        <pc:picChg chg="add mod">
          <ac:chgData name="Vishwas Jajpura" userId="2bc6eead01f6b0a5" providerId="LiveId" clId="{A0DDC87A-BA5E-42CA-8AAC-191270DF2417}" dt="2022-02-16T15:09:56.380" v="2644" actId="1076"/>
          <ac:picMkLst>
            <pc:docMk/>
            <pc:sldMk cId="2640087706" sldId="319"/>
            <ac:picMk id="5" creationId="{37DFC8C0-5ACC-40A7-865D-0B2323597DBC}"/>
          </ac:picMkLst>
        </pc:picChg>
      </pc:sldChg>
      <pc:sldChg chg="modSp new mod modTransition">
        <pc:chgData name="Vishwas Jajpura" userId="2bc6eead01f6b0a5" providerId="LiveId" clId="{A0DDC87A-BA5E-42CA-8AAC-191270DF2417}" dt="2022-02-16T15:23:14.803" v="2974"/>
        <pc:sldMkLst>
          <pc:docMk/>
          <pc:sldMk cId="2576410117" sldId="320"/>
        </pc:sldMkLst>
        <pc:spChg chg="mod">
          <ac:chgData name="Vishwas Jajpura" userId="2bc6eead01f6b0a5" providerId="LiveId" clId="{A0DDC87A-BA5E-42CA-8AAC-191270DF2417}" dt="2022-02-16T15:16:43.013" v="2844" actId="20577"/>
          <ac:spMkLst>
            <pc:docMk/>
            <pc:sldMk cId="2576410117" sldId="320"/>
            <ac:spMk id="2" creationId="{3A827CC9-0E3A-4F42-9542-08A92306B426}"/>
          </ac:spMkLst>
        </pc:spChg>
      </pc:sldChg>
      <pc:sldChg chg="new del">
        <pc:chgData name="Vishwas Jajpura" userId="2bc6eead01f6b0a5" providerId="LiveId" clId="{A0DDC87A-BA5E-42CA-8AAC-191270DF2417}" dt="2022-02-16T15:17:04.882" v="2847" actId="2696"/>
        <pc:sldMkLst>
          <pc:docMk/>
          <pc:sldMk cId="1598668351" sldId="321"/>
        </pc:sldMkLst>
      </pc:sldChg>
      <pc:sldChg chg="modSp new mod modTransition">
        <pc:chgData name="Vishwas Jajpura" userId="2bc6eead01f6b0a5" providerId="LiveId" clId="{A0DDC87A-BA5E-42CA-8AAC-191270DF2417}" dt="2022-02-16T15:23:16.503" v="2975"/>
        <pc:sldMkLst>
          <pc:docMk/>
          <pc:sldMk cId="1007820232" sldId="322"/>
        </pc:sldMkLst>
        <pc:spChg chg="mod">
          <ac:chgData name="Vishwas Jajpura" userId="2bc6eead01f6b0a5" providerId="LiveId" clId="{A0DDC87A-BA5E-42CA-8AAC-191270DF2417}" dt="2022-02-16T15:17:59.457" v="2863" actId="1076"/>
          <ac:spMkLst>
            <pc:docMk/>
            <pc:sldMk cId="1007820232" sldId="322"/>
            <ac:spMk id="5" creationId="{866B4B77-9142-4A4E-A471-CD8F50392F84}"/>
          </ac:spMkLst>
        </pc:spChg>
        <pc:spChg chg="mod">
          <ac:chgData name="Vishwas Jajpura" userId="2bc6eead01f6b0a5" providerId="LiveId" clId="{A0DDC87A-BA5E-42CA-8AAC-191270DF2417}" dt="2022-02-16T15:22:02.749" v="2957" actId="20577"/>
          <ac:spMkLst>
            <pc:docMk/>
            <pc:sldMk cId="1007820232" sldId="322"/>
            <ac:spMk id="6" creationId="{F9624812-E55F-491B-97DB-A03469C2FB4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6873A9-AA32-40E7-8E6A-2B97F4F11F7E}" type="doc">
      <dgm:prSet loTypeId="urn:microsoft.com/office/officeart/2005/8/layout/hList9" loCatId="list" qsTypeId="urn:microsoft.com/office/officeart/2005/8/quickstyle/simple1" qsCatId="simple" csTypeId="urn:microsoft.com/office/officeart/2005/8/colors/accent1_2" csCatId="accent1" phldr="0"/>
      <dgm:spPr/>
      <dgm:t>
        <a:bodyPr/>
        <a:lstStyle/>
        <a:p>
          <a:endParaRPr lang="en-IN"/>
        </a:p>
      </dgm:t>
    </dgm:pt>
    <dgm:pt modelId="{0AB6685D-FA0A-4927-8854-4CE2DC9908B6}" type="pres">
      <dgm:prSet presAssocID="{5E6873A9-AA32-40E7-8E6A-2B97F4F11F7E}" presName="list" presStyleCnt="0">
        <dgm:presLayoutVars>
          <dgm:dir/>
          <dgm:animLvl val="lvl"/>
        </dgm:presLayoutVars>
      </dgm:prSet>
      <dgm:spPr/>
    </dgm:pt>
  </dgm:ptLst>
  <dgm:cxnLst>
    <dgm:cxn modelId="{2D0F5750-815B-4C16-B218-8FDA1DF5CBA9}" type="presOf" srcId="{5E6873A9-AA32-40E7-8E6A-2B97F4F11F7E}" destId="{0AB6685D-FA0A-4927-8854-4CE2DC9908B6}" srcOrd="0" destOrd="0" presId="urn:microsoft.com/office/officeart/2005/8/layout/hList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41F2DB-653D-43F6-87E7-3417713519D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52F1B046-D4AD-4944-846B-E35662A32F05}">
      <dgm:prSet phldrT="[Text]" custT="1"/>
      <dgm:spPr/>
      <dgm:t>
        <a:bodyPr/>
        <a:lstStyle/>
        <a:p>
          <a:r>
            <a:rPr lang="en-US" sz="2400" dirty="0"/>
            <a:t>Abhishek Kumar</a:t>
          </a:r>
          <a:endParaRPr lang="en-IN" sz="2400" dirty="0"/>
        </a:p>
      </dgm:t>
    </dgm:pt>
    <dgm:pt modelId="{08B299B9-C60C-4080-8098-2023A65C7D24}" type="parTrans" cxnId="{275BB28A-0B92-439C-9969-B17C52B0FEF8}">
      <dgm:prSet/>
      <dgm:spPr/>
      <dgm:t>
        <a:bodyPr/>
        <a:lstStyle/>
        <a:p>
          <a:endParaRPr lang="en-IN"/>
        </a:p>
      </dgm:t>
    </dgm:pt>
    <dgm:pt modelId="{C8CB30EC-796F-4D8E-B8BF-853A50F5BEDB}" type="sibTrans" cxnId="{275BB28A-0B92-439C-9969-B17C52B0FEF8}">
      <dgm:prSet/>
      <dgm:spPr/>
      <dgm:t>
        <a:bodyPr/>
        <a:lstStyle/>
        <a:p>
          <a:endParaRPr lang="en-IN"/>
        </a:p>
      </dgm:t>
    </dgm:pt>
    <dgm:pt modelId="{0F379737-30D5-4C83-8F95-52F11252272E}">
      <dgm:prSet phldrT="[Text]" custT="1"/>
      <dgm:spPr/>
      <dgm:t>
        <a:bodyPr/>
        <a:lstStyle/>
        <a:p>
          <a:r>
            <a:rPr lang="en-US" sz="2400" dirty="0"/>
            <a:t>Arpit Bhardwaj</a:t>
          </a:r>
          <a:endParaRPr lang="en-IN" sz="2400" dirty="0"/>
        </a:p>
      </dgm:t>
    </dgm:pt>
    <dgm:pt modelId="{B9D8CADE-5A36-4299-A6E5-8E579C88795D}" type="parTrans" cxnId="{8ECED9CB-CC50-4800-BEAB-97E99DE0C5CB}">
      <dgm:prSet/>
      <dgm:spPr/>
      <dgm:t>
        <a:bodyPr/>
        <a:lstStyle/>
        <a:p>
          <a:endParaRPr lang="en-IN"/>
        </a:p>
      </dgm:t>
    </dgm:pt>
    <dgm:pt modelId="{C7AD1277-43D2-42D0-AA34-05C8081903AF}" type="sibTrans" cxnId="{8ECED9CB-CC50-4800-BEAB-97E99DE0C5CB}">
      <dgm:prSet/>
      <dgm:spPr/>
      <dgm:t>
        <a:bodyPr/>
        <a:lstStyle/>
        <a:p>
          <a:endParaRPr lang="en-IN"/>
        </a:p>
      </dgm:t>
    </dgm:pt>
    <dgm:pt modelId="{47D34FAC-964F-4CC6-9EC1-75E7C4067194}">
      <dgm:prSet phldrT="[Text]" custT="1"/>
      <dgm:spPr/>
      <dgm:t>
        <a:bodyPr/>
        <a:lstStyle/>
        <a:p>
          <a:r>
            <a:rPr lang="en-US" sz="2400" dirty="0"/>
            <a:t>Abhiram Veladineni</a:t>
          </a:r>
          <a:endParaRPr lang="en-IN" sz="2400" dirty="0"/>
        </a:p>
      </dgm:t>
    </dgm:pt>
    <dgm:pt modelId="{34FC0173-28F0-46E4-813B-93C566F52B9B}" type="parTrans" cxnId="{8E4162E1-FC93-492D-AE3E-599CF0D7F388}">
      <dgm:prSet/>
      <dgm:spPr/>
      <dgm:t>
        <a:bodyPr/>
        <a:lstStyle/>
        <a:p>
          <a:endParaRPr lang="en-IN"/>
        </a:p>
      </dgm:t>
    </dgm:pt>
    <dgm:pt modelId="{6D15B9FF-8BB4-4444-84E4-EC2242B14C85}" type="sibTrans" cxnId="{8E4162E1-FC93-492D-AE3E-599CF0D7F388}">
      <dgm:prSet/>
      <dgm:spPr/>
      <dgm:t>
        <a:bodyPr/>
        <a:lstStyle/>
        <a:p>
          <a:endParaRPr lang="en-IN"/>
        </a:p>
      </dgm:t>
    </dgm:pt>
    <dgm:pt modelId="{13F19F86-0582-418A-A848-B3DC8B22AC41}">
      <dgm:prSet phldrT="[Text]" custT="1"/>
      <dgm:spPr/>
      <dgm:t>
        <a:bodyPr/>
        <a:lstStyle/>
        <a:p>
          <a:r>
            <a:rPr lang="en-US" sz="2400" dirty="0"/>
            <a:t>Vishwas Jajpura</a:t>
          </a:r>
          <a:endParaRPr lang="en-IN" sz="2400" dirty="0"/>
        </a:p>
      </dgm:t>
    </dgm:pt>
    <dgm:pt modelId="{027F26C8-5F2C-4A4F-B122-66E92910431E}" type="parTrans" cxnId="{E735ED9B-B8DA-47B7-B9CC-A31DBA22C1B5}">
      <dgm:prSet/>
      <dgm:spPr/>
      <dgm:t>
        <a:bodyPr/>
        <a:lstStyle/>
        <a:p>
          <a:endParaRPr lang="en-IN"/>
        </a:p>
      </dgm:t>
    </dgm:pt>
    <dgm:pt modelId="{F65D7E0C-3BB4-4E94-B5C3-D0455F3D564A}" type="sibTrans" cxnId="{E735ED9B-B8DA-47B7-B9CC-A31DBA22C1B5}">
      <dgm:prSet/>
      <dgm:spPr/>
      <dgm:t>
        <a:bodyPr/>
        <a:lstStyle/>
        <a:p>
          <a:endParaRPr lang="en-IN"/>
        </a:p>
      </dgm:t>
    </dgm:pt>
    <dgm:pt modelId="{79DB9FFF-2B63-495F-9D90-06E5FEF8E3CB}" type="pres">
      <dgm:prSet presAssocID="{B741F2DB-653D-43F6-87E7-3417713519D2}" presName="Name0" presStyleCnt="0">
        <dgm:presLayoutVars>
          <dgm:chMax val="7"/>
          <dgm:chPref val="7"/>
          <dgm:dir/>
        </dgm:presLayoutVars>
      </dgm:prSet>
      <dgm:spPr/>
    </dgm:pt>
    <dgm:pt modelId="{5DEDC503-DEC5-4EA0-95BA-EB77E39C5393}" type="pres">
      <dgm:prSet presAssocID="{B741F2DB-653D-43F6-87E7-3417713519D2}" presName="Name1" presStyleCnt="0"/>
      <dgm:spPr/>
    </dgm:pt>
    <dgm:pt modelId="{AB4F919E-09F3-426E-BFCF-29145B35706C}" type="pres">
      <dgm:prSet presAssocID="{B741F2DB-653D-43F6-87E7-3417713519D2}" presName="cycle" presStyleCnt="0"/>
      <dgm:spPr/>
    </dgm:pt>
    <dgm:pt modelId="{3D54E020-B31C-47A0-B045-2B5409EFFF66}" type="pres">
      <dgm:prSet presAssocID="{B741F2DB-653D-43F6-87E7-3417713519D2}" presName="srcNode" presStyleLbl="node1" presStyleIdx="0" presStyleCnt="4"/>
      <dgm:spPr/>
    </dgm:pt>
    <dgm:pt modelId="{693EC403-CACE-41C5-906C-A67BAF7AC6EF}" type="pres">
      <dgm:prSet presAssocID="{B741F2DB-653D-43F6-87E7-3417713519D2}" presName="conn" presStyleLbl="parChTrans1D2" presStyleIdx="0" presStyleCnt="1"/>
      <dgm:spPr/>
    </dgm:pt>
    <dgm:pt modelId="{BE1E0DC1-BD6A-4D99-83EE-D9B03D5B5728}" type="pres">
      <dgm:prSet presAssocID="{B741F2DB-653D-43F6-87E7-3417713519D2}" presName="extraNode" presStyleLbl="node1" presStyleIdx="0" presStyleCnt="4"/>
      <dgm:spPr/>
    </dgm:pt>
    <dgm:pt modelId="{47AAE1DC-0C7B-4786-96DF-918E0A1F2F7A}" type="pres">
      <dgm:prSet presAssocID="{B741F2DB-653D-43F6-87E7-3417713519D2}" presName="dstNode" presStyleLbl="node1" presStyleIdx="0" presStyleCnt="4"/>
      <dgm:spPr/>
    </dgm:pt>
    <dgm:pt modelId="{669ADFE7-E3FD-4F50-BB52-18D3AD6D5F94}" type="pres">
      <dgm:prSet presAssocID="{52F1B046-D4AD-4944-846B-E35662A32F05}" presName="text_1" presStyleLbl="node1" presStyleIdx="0" presStyleCnt="4" custLinFactNeighborX="1220" custLinFactNeighborY="-5837">
        <dgm:presLayoutVars>
          <dgm:bulletEnabled val="1"/>
        </dgm:presLayoutVars>
      </dgm:prSet>
      <dgm:spPr/>
    </dgm:pt>
    <dgm:pt modelId="{1E2995EE-7F6A-43FD-95FE-7F2F593B703D}" type="pres">
      <dgm:prSet presAssocID="{52F1B046-D4AD-4944-846B-E35662A32F05}" presName="accent_1" presStyleCnt="0"/>
      <dgm:spPr/>
    </dgm:pt>
    <dgm:pt modelId="{EB455681-1E9B-4A64-A20D-16CBAFC092E0}" type="pres">
      <dgm:prSet presAssocID="{52F1B046-D4AD-4944-846B-E35662A32F05}" presName="accentRepeatNode" presStyleLbl="solidFgAcc1" presStyleIdx="0" presStyleCnt="4"/>
      <dgm:spPr/>
    </dgm:pt>
    <dgm:pt modelId="{F0232B3E-EEC0-49F7-A697-3751A383BC53}" type="pres">
      <dgm:prSet presAssocID="{13F19F86-0582-418A-A848-B3DC8B22AC41}" presName="text_2" presStyleLbl="node1" presStyleIdx="1" presStyleCnt="4" custLinFactNeighborX="4260" custLinFactNeighborY="-4228">
        <dgm:presLayoutVars>
          <dgm:bulletEnabled val="1"/>
        </dgm:presLayoutVars>
      </dgm:prSet>
      <dgm:spPr/>
    </dgm:pt>
    <dgm:pt modelId="{45854539-61F6-4D63-8344-13A7B8226B77}" type="pres">
      <dgm:prSet presAssocID="{13F19F86-0582-418A-A848-B3DC8B22AC41}" presName="accent_2" presStyleCnt="0"/>
      <dgm:spPr/>
    </dgm:pt>
    <dgm:pt modelId="{44B2458C-5F3A-4776-81DA-C537141D8A9C}" type="pres">
      <dgm:prSet presAssocID="{13F19F86-0582-418A-A848-B3DC8B22AC41}" presName="accentRepeatNode" presStyleLbl="solidFgAcc1" presStyleIdx="1" presStyleCnt="4"/>
      <dgm:spPr/>
    </dgm:pt>
    <dgm:pt modelId="{2AE7FAAC-E8B3-493A-A8AE-586509160B47}" type="pres">
      <dgm:prSet presAssocID="{0F379737-30D5-4C83-8F95-52F11252272E}" presName="text_3" presStyleLbl="node1" presStyleIdx="2" presStyleCnt="4" custLinFactNeighborX="-2003" custLinFactNeighborY="4171">
        <dgm:presLayoutVars>
          <dgm:bulletEnabled val="1"/>
        </dgm:presLayoutVars>
      </dgm:prSet>
      <dgm:spPr/>
    </dgm:pt>
    <dgm:pt modelId="{E0A2C951-3982-4237-84B2-7FA4D2E8DCF9}" type="pres">
      <dgm:prSet presAssocID="{0F379737-30D5-4C83-8F95-52F11252272E}" presName="accent_3" presStyleCnt="0"/>
      <dgm:spPr/>
    </dgm:pt>
    <dgm:pt modelId="{C88BD830-4DF6-4967-9E79-1DD9D77DC26A}" type="pres">
      <dgm:prSet presAssocID="{0F379737-30D5-4C83-8F95-52F11252272E}" presName="accentRepeatNode" presStyleLbl="solidFgAcc1" presStyleIdx="2" presStyleCnt="4"/>
      <dgm:spPr/>
    </dgm:pt>
    <dgm:pt modelId="{1FC30704-EE7F-4B4A-A1BE-A1E95D8EF7AD}" type="pres">
      <dgm:prSet presAssocID="{47D34FAC-964F-4CC6-9EC1-75E7C4067194}" presName="text_4" presStyleLbl="node1" presStyleIdx="3" presStyleCnt="4" custScaleX="110777" custScaleY="111901" custLinFactNeighborX="6945" custLinFactNeighborY="-8273">
        <dgm:presLayoutVars>
          <dgm:bulletEnabled val="1"/>
        </dgm:presLayoutVars>
      </dgm:prSet>
      <dgm:spPr/>
    </dgm:pt>
    <dgm:pt modelId="{54BCB420-710A-4AE3-A40D-D2DD5CAC9667}" type="pres">
      <dgm:prSet presAssocID="{47D34FAC-964F-4CC6-9EC1-75E7C4067194}" presName="accent_4" presStyleCnt="0"/>
      <dgm:spPr/>
    </dgm:pt>
    <dgm:pt modelId="{36D6DE0D-1C87-4E29-8B97-D7D925FEB692}" type="pres">
      <dgm:prSet presAssocID="{47D34FAC-964F-4CC6-9EC1-75E7C4067194}" presName="accentRepeatNode" presStyleLbl="solidFgAcc1" presStyleIdx="3" presStyleCnt="4" custScaleX="77281" custScaleY="101260" custLinFactNeighborX="-20882" custLinFactNeighborY="-749"/>
      <dgm:spPr/>
    </dgm:pt>
  </dgm:ptLst>
  <dgm:cxnLst>
    <dgm:cxn modelId="{6EE7E503-FF2D-4F37-9A59-53752F4975FD}" type="presOf" srcId="{C8CB30EC-796F-4D8E-B8BF-853A50F5BEDB}" destId="{693EC403-CACE-41C5-906C-A67BAF7AC6EF}" srcOrd="0" destOrd="0" presId="urn:microsoft.com/office/officeart/2008/layout/VerticalCurvedList"/>
    <dgm:cxn modelId="{23DAEE16-0F7E-45A4-A99B-BD9DFAFC95D5}" type="presOf" srcId="{13F19F86-0582-418A-A848-B3DC8B22AC41}" destId="{F0232B3E-EEC0-49F7-A697-3751A383BC53}" srcOrd="0" destOrd="0" presId="urn:microsoft.com/office/officeart/2008/layout/VerticalCurvedList"/>
    <dgm:cxn modelId="{DC0ACF2D-5E0C-45B8-B2F6-736FE4B8D88C}" type="presOf" srcId="{52F1B046-D4AD-4944-846B-E35662A32F05}" destId="{669ADFE7-E3FD-4F50-BB52-18D3AD6D5F94}" srcOrd="0" destOrd="0" presId="urn:microsoft.com/office/officeart/2008/layout/VerticalCurvedList"/>
    <dgm:cxn modelId="{B0753049-2286-4CD0-864F-D891179DB5C0}" type="presOf" srcId="{0F379737-30D5-4C83-8F95-52F11252272E}" destId="{2AE7FAAC-E8B3-493A-A8AE-586509160B47}" srcOrd="0" destOrd="0" presId="urn:microsoft.com/office/officeart/2008/layout/VerticalCurvedList"/>
    <dgm:cxn modelId="{275BB28A-0B92-439C-9969-B17C52B0FEF8}" srcId="{B741F2DB-653D-43F6-87E7-3417713519D2}" destId="{52F1B046-D4AD-4944-846B-E35662A32F05}" srcOrd="0" destOrd="0" parTransId="{08B299B9-C60C-4080-8098-2023A65C7D24}" sibTransId="{C8CB30EC-796F-4D8E-B8BF-853A50F5BEDB}"/>
    <dgm:cxn modelId="{9A30A093-9837-461A-B257-5DD5A25E2CB5}" type="presOf" srcId="{47D34FAC-964F-4CC6-9EC1-75E7C4067194}" destId="{1FC30704-EE7F-4B4A-A1BE-A1E95D8EF7AD}" srcOrd="0" destOrd="0" presId="urn:microsoft.com/office/officeart/2008/layout/VerticalCurvedList"/>
    <dgm:cxn modelId="{E735ED9B-B8DA-47B7-B9CC-A31DBA22C1B5}" srcId="{B741F2DB-653D-43F6-87E7-3417713519D2}" destId="{13F19F86-0582-418A-A848-B3DC8B22AC41}" srcOrd="1" destOrd="0" parTransId="{027F26C8-5F2C-4A4F-B122-66E92910431E}" sibTransId="{F65D7E0C-3BB4-4E94-B5C3-D0455F3D564A}"/>
    <dgm:cxn modelId="{8DD4CAA4-BB53-4270-969D-C0A349ACDC8F}" type="presOf" srcId="{B741F2DB-653D-43F6-87E7-3417713519D2}" destId="{79DB9FFF-2B63-495F-9D90-06E5FEF8E3CB}" srcOrd="0" destOrd="0" presId="urn:microsoft.com/office/officeart/2008/layout/VerticalCurvedList"/>
    <dgm:cxn modelId="{8ECED9CB-CC50-4800-BEAB-97E99DE0C5CB}" srcId="{B741F2DB-653D-43F6-87E7-3417713519D2}" destId="{0F379737-30D5-4C83-8F95-52F11252272E}" srcOrd="2" destOrd="0" parTransId="{B9D8CADE-5A36-4299-A6E5-8E579C88795D}" sibTransId="{C7AD1277-43D2-42D0-AA34-05C8081903AF}"/>
    <dgm:cxn modelId="{8E4162E1-FC93-492D-AE3E-599CF0D7F388}" srcId="{B741F2DB-653D-43F6-87E7-3417713519D2}" destId="{47D34FAC-964F-4CC6-9EC1-75E7C4067194}" srcOrd="3" destOrd="0" parTransId="{34FC0173-28F0-46E4-813B-93C566F52B9B}" sibTransId="{6D15B9FF-8BB4-4444-84E4-EC2242B14C85}"/>
    <dgm:cxn modelId="{D869EAB0-0205-4E27-9783-B1FD3A33C653}" type="presParOf" srcId="{79DB9FFF-2B63-495F-9D90-06E5FEF8E3CB}" destId="{5DEDC503-DEC5-4EA0-95BA-EB77E39C5393}" srcOrd="0" destOrd="0" presId="urn:microsoft.com/office/officeart/2008/layout/VerticalCurvedList"/>
    <dgm:cxn modelId="{30E8F184-0A5C-431A-AE31-EED2AE037082}" type="presParOf" srcId="{5DEDC503-DEC5-4EA0-95BA-EB77E39C5393}" destId="{AB4F919E-09F3-426E-BFCF-29145B35706C}" srcOrd="0" destOrd="0" presId="urn:microsoft.com/office/officeart/2008/layout/VerticalCurvedList"/>
    <dgm:cxn modelId="{02A879F4-FA16-4EF7-B470-ED71B3FABDEC}" type="presParOf" srcId="{AB4F919E-09F3-426E-BFCF-29145B35706C}" destId="{3D54E020-B31C-47A0-B045-2B5409EFFF66}" srcOrd="0" destOrd="0" presId="urn:microsoft.com/office/officeart/2008/layout/VerticalCurvedList"/>
    <dgm:cxn modelId="{6438BE20-C04C-4589-9754-A1FF19B943AC}" type="presParOf" srcId="{AB4F919E-09F3-426E-BFCF-29145B35706C}" destId="{693EC403-CACE-41C5-906C-A67BAF7AC6EF}" srcOrd="1" destOrd="0" presId="urn:microsoft.com/office/officeart/2008/layout/VerticalCurvedList"/>
    <dgm:cxn modelId="{9CD13BE0-8345-4CF3-8B04-80DBAA3FA491}" type="presParOf" srcId="{AB4F919E-09F3-426E-BFCF-29145B35706C}" destId="{BE1E0DC1-BD6A-4D99-83EE-D9B03D5B5728}" srcOrd="2" destOrd="0" presId="urn:microsoft.com/office/officeart/2008/layout/VerticalCurvedList"/>
    <dgm:cxn modelId="{2CFFE12A-C30F-43AB-B98B-5AD5BD1EA728}" type="presParOf" srcId="{AB4F919E-09F3-426E-BFCF-29145B35706C}" destId="{47AAE1DC-0C7B-4786-96DF-918E0A1F2F7A}" srcOrd="3" destOrd="0" presId="urn:microsoft.com/office/officeart/2008/layout/VerticalCurvedList"/>
    <dgm:cxn modelId="{6260EC15-D31D-4F09-8DF5-902F749DAD41}" type="presParOf" srcId="{5DEDC503-DEC5-4EA0-95BA-EB77E39C5393}" destId="{669ADFE7-E3FD-4F50-BB52-18D3AD6D5F94}" srcOrd="1" destOrd="0" presId="urn:microsoft.com/office/officeart/2008/layout/VerticalCurvedList"/>
    <dgm:cxn modelId="{7CD96FFE-30D6-47AD-87B5-0C12C6B9A6C2}" type="presParOf" srcId="{5DEDC503-DEC5-4EA0-95BA-EB77E39C5393}" destId="{1E2995EE-7F6A-43FD-95FE-7F2F593B703D}" srcOrd="2" destOrd="0" presId="urn:microsoft.com/office/officeart/2008/layout/VerticalCurvedList"/>
    <dgm:cxn modelId="{14168A9D-0F39-4879-BCDE-424FF5264E95}" type="presParOf" srcId="{1E2995EE-7F6A-43FD-95FE-7F2F593B703D}" destId="{EB455681-1E9B-4A64-A20D-16CBAFC092E0}" srcOrd="0" destOrd="0" presId="urn:microsoft.com/office/officeart/2008/layout/VerticalCurvedList"/>
    <dgm:cxn modelId="{7C375121-0FBA-4AC9-964F-1611FE562024}" type="presParOf" srcId="{5DEDC503-DEC5-4EA0-95BA-EB77E39C5393}" destId="{F0232B3E-EEC0-49F7-A697-3751A383BC53}" srcOrd="3" destOrd="0" presId="urn:microsoft.com/office/officeart/2008/layout/VerticalCurvedList"/>
    <dgm:cxn modelId="{8A400ED8-EBC9-44A7-9CCE-EE836AC2573E}" type="presParOf" srcId="{5DEDC503-DEC5-4EA0-95BA-EB77E39C5393}" destId="{45854539-61F6-4D63-8344-13A7B8226B77}" srcOrd="4" destOrd="0" presId="urn:microsoft.com/office/officeart/2008/layout/VerticalCurvedList"/>
    <dgm:cxn modelId="{F60DB6B8-B65C-471C-9905-116127D9A32D}" type="presParOf" srcId="{45854539-61F6-4D63-8344-13A7B8226B77}" destId="{44B2458C-5F3A-4776-81DA-C537141D8A9C}" srcOrd="0" destOrd="0" presId="urn:microsoft.com/office/officeart/2008/layout/VerticalCurvedList"/>
    <dgm:cxn modelId="{7FC2DF73-CA6E-49CC-A56D-9A0B8C09E8C9}" type="presParOf" srcId="{5DEDC503-DEC5-4EA0-95BA-EB77E39C5393}" destId="{2AE7FAAC-E8B3-493A-A8AE-586509160B47}" srcOrd="5" destOrd="0" presId="urn:microsoft.com/office/officeart/2008/layout/VerticalCurvedList"/>
    <dgm:cxn modelId="{33834FCE-3616-439B-AD8B-F5373D88B3AB}" type="presParOf" srcId="{5DEDC503-DEC5-4EA0-95BA-EB77E39C5393}" destId="{E0A2C951-3982-4237-84B2-7FA4D2E8DCF9}" srcOrd="6" destOrd="0" presId="urn:microsoft.com/office/officeart/2008/layout/VerticalCurvedList"/>
    <dgm:cxn modelId="{12EDE7D9-9507-47B3-A1CC-89C80844DF6D}" type="presParOf" srcId="{E0A2C951-3982-4237-84B2-7FA4D2E8DCF9}" destId="{C88BD830-4DF6-4967-9E79-1DD9D77DC26A}" srcOrd="0" destOrd="0" presId="urn:microsoft.com/office/officeart/2008/layout/VerticalCurvedList"/>
    <dgm:cxn modelId="{7D5CA58A-0E0C-4B16-AE4F-A1C7D751188A}" type="presParOf" srcId="{5DEDC503-DEC5-4EA0-95BA-EB77E39C5393}" destId="{1FC30704-EE7F-4B4A-A1BE-A1E95D8EF7AD}" srcOrd="7" destOrd="0" presId="urn:microsoft.com/office/officeart/2008/layout/VerticalCurvedList"/>
    <dgm:cxn modelId="{A08C0E97-A268-43C9-9F40-58951C88E900}" type="presParOf" srcId="{5DEDC503-DEC5-4EA0-95BA-EB77E39C5393}" destId="{54BCB420-710A-4AE3-A40D-D2DD5CAC9667}" srcOrd="8" destOrd="0" presId="urn:microsoft.com/office/officeart/2008/layout/VerticalCurvedList"/>
    <dgm:cxn modelId="{BEC61216-D4B0-4501-9116-0158FB33D598}" type="presParOf" srcId="{54BCB420-710A-4AE3-A40D-D2DD5CAC9667}" destId="{36D6DE0D-1C87-4E29-8B97-D7D925FEB692}"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38DA42-6E76-44C9-9CF9-FB345E052B47}"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IN"/>
        </a:p>
      </dgm:t>
    </dgm:pt>
    <dgm:pt modelId="{D89B05A7-F648-4F67-AC85-1DF84FA036F7}">
      <dgm:prSet phldrT="[Text]"/>
      <dgm:spPr/>
      <dgm:t>
        <a:bodyPr/>
        <a:lstStyle/>
        <a:p>
          <a:r>
            <a:rPr lang="en-US" dirty="0"/>
            <a:t>Problem</a:t>
          </a:r>
          <a:endParaRPr lang="en-IN" dirty="0"/>
        </a:p>
      </dgm:t>
    </dgm:pt>
    <dgm:pt modelId="{BD587599-7BDB-4368-957F-A0DCFB844C34}" type="parTrans" cxnId="{EE32528C-C0B2-4B08-BF96-1C3C2DA34C60}">
      <dgm:prSet/>
      <dgm:spPr/>
      <dgm:t>
        <a:bodyPr/>
        <a:lstStyle/>
        <a:p>
          <a:endParaRPr lang="en-IN"/>
        </a:p>
      </dgm:t>
    </dgm:pt>
    <dgm:pt modelId="{B56DEC4A-4E3F-479B-9F6D-7C83760BF196}" type="sibTrans" cxnId="{EE32528C-C0B2-4B08-BF96-1C3C2DA34C60}">
      <dgm:prSet/>
      <dgm:spPr/>
      <dgm:t>
        <a:bodyPr/>
        <a:lstStyle/>
        <a:p>
          <a:endParaRPr lang="en-IN"/>
        </a:p>
      </dgm:t>
    </dgm:pt>
    <dgm:pt modelId="{EF53C77C-E694-4224-972C-53D4ED99F79B}">
      <dgm:prSet phldrT="[Text]"/>
      <dgm:spPr/>
      <dgm:t>
        <a:bodyPr/>
        <a:lstStyle/>
        <a:p>
          <a:r>
            <a:rPr lang="en-US" dirty="0"/>
            <a:t>Solution</a:t>
          </a:r>
          <a:endParaRPr lang="en-IN" dirty="0"/>
        </a:p>
      </dgm:t>
    </dgm:pt>
    <dgm:pt modelId="{8990C2BE-9BC1-4671-B3CB-3D825EFBF5FD}" type="parTrans" cxnId="{1ECAE84D-2B55-4618-B0A0-C1D8DEC41A94}">
      <dgm:prSet/>
      <dgm:spPr/>
      <dgm:t>
        <a:bodyPr/>
        <a:lstStyle/>
        <a:p>
          <a:endParaRPr lang="en-IN"/>
        </a:p>
      </dgm:t>
    </dgm:pt>
    <dgm:pt modelId="{48A76437-762B-47D9-B902-AFE2AECDBC5D}" type="sibTrans" cxnId="{1ECAE84D-2B55-4618-B0A0-C1D8DEC41A94}">
      <dgm:prSet/>
      <dgm:spPr/>
      <dgm:t>
        <a:bodyPr/>
        <a:lstStyle/>
        <a:p>
          <a:endParaRPr lang="en-IN"/>
        </a:p>
      </dgm:t>
    </dgm:pt>
    <dgm:pt modelId="{6C8D8A1D-2447-4429-97C4-F1B3D77E7073}" type="pres">
      <dgm:prSet presAssocID="{1D38DA42-6E76-44C9-9CF9-FB345E052B47}" presName="compositeShape" presStyleCnt="0">
        <dgm:presLayoutVars>
          <dgm:chMax val="2"/>
          <dgm:dir/>
          <dgm:resizeHandles val="exact"/>
        </dgm:presLayoutVars>
      </dgm:prSet>
      <dgm:spPr/>
    </dgm:pt>
    <dgm:pt modelId="{006AC2CF-BA96-4423-8155-5A9847D6BF31}" type="pres">
      <dgm:prSet presAssocID="{1D38DA42-6E76-44C9-9CF9-FB345E052B47}" presName="ribbon" presStyleLbl="node1" presStyleIdx="0" presStyleCnt="1" custLinFactNeighborX="60386" custLinFactNeighborY="-30743"/>
      <dgm:spPr>
        <a:solidFill>
          <a:srgbClr val="F69E1D"/>
        </a:solidFill>
      </dgm:spPr>
    </dgm:pt>
    <dgm:pt modelId="{AE70B051-9940-476F-9C38-DAB59C712CDA}" type="pres">
      <dgm:prSet presAssocID="{1D38DA42-6E76-44C9-9CF9-FB345E052B47}" presName="leftArrowText" presStyleLbl="node1" presStyleIdx="0" presStyleCnt="1">
        <dgm:presLayoutVars>
          <dgm:chMax val="0"/>
          <dgm:bulletEnabled val="1"/>
        </dgm:presLayoutVars>
      </dgm:prSet>
      <dgm:spPr/>
    </dgm:pt>
    <dgm:pt modelId="{0C5E7162-D1EB-43E0-92D7-5268706817D2}" type="pres">
      <dgm:prSet presAssocID="{1D38DA42-6E76-44C9-9CF9-FB345E052B47}" presName="rightArrowText" presStyleLbl="node1" presStyleIdx="0" presStyleCnt="1">
        <dgm:presLayoutVars>
          <dgm:chMax val="0"/>
          <dgm:bulletEnabled val="1"/>
        </dgm:presLayoutVars>
      </dgm:prSet>
      <dgm:spPr/>
    </dgm:pt>
  </dgm:ptLst>
  <dgm:cxnLst>
    <dgm:cxn modelId="{003ADA3D-A3AC-4382-9A7C-0306372220FD}" type="presOf" srcId="{1D38DA42-6E76-44C9-9CF9-FB345E052B47}" destId="{6C8D8A1D-2447-4429-97C4-F1B3D77E7073}" srcOrd="0" destOrd="0" presId="urn:microsoft.com/office/officeart/2005/8/layout/arrow6"/>
    <dgm:cxn modelId="{1ECAE84D-2B55-4618-B0A0-C1D8DEC41A94}" srcId="{1D38DA42-6E76-44C9-9CF9-FB345E052B47}" destId="{EF53C77C-E694-4224-972C-53D4ED99F79B}" srcOrd="1" destOrd="0" parTransId="{8990C2BE-9BC1-4671-B3CB-3D825EFBF5FD}" sibTransId="{48A76437-762B-47D9-B902-AFE2AECDBC5D}"/>
    <dgm:cxn modelId="{7401BA88-9A5B-4F44-8C71-562505874A0D}" type="presOf" srcId="{EF53C77C-E694-4224-972C-53D4ED99F79B}" destId="{0C5E7162-D1EB-43E0-92D7-5268706817D2}" srcOrd="0" destOrd="0" presId="urn:microsoft.com/office/officeart/2005/8/layout/arrow6"/>
    <dgm:cxn modelId="{EE32528C-C0B2-4B08-BF96-1C3C2DA34C60}" srcId="{1D38DA42-6E76-44C9-9CF9-FB345E052B47}" destId="{D89B05A7-F648-4F67-AC85-1DF84FA036F7}" srcOrd="0" destOrd="0" parTransId="{BD587599-7BDB-4368-957F-A0DCFB844C34}" sibTransId="{B56DEC4A-4E3F-479B-9F6D-7C83760BF196}"/>
    <dgm:cxn modelId="{F2E145C0-AA45-473B-A3A4-6CA73EC38092}" type="presOf" srcId="{D89B05A7-F648-4F67-AC85-1DF84FA036F7}" destId="{AE70B051-9940-476F-9C38-DAB59C712CDA}" srcOrd="0" destOrd="0" presId="urn:microsoft.com/office/officeart/2005/8/layout/arrow6"/>
    <dgm:cxn modelId="{C4A4FAE6-05BD-4A50-97BB-37E37C228455}" type="presParOf" srcId="{6C8D8A1D-2447-4429-97C4-F1B3D77E7073}" destId="{006AC2CF-BA96-4423-8155-5A9847D6BF31}" srcOrd="0" destOrd="0" presId="urn:microsoft.com/office/officeart/2005/8/layout/arrow6"/>
    <dgm:cxn modelId="{86A361B3-933B-4CC9-9250-1AD197178E41}" type="presParOf" srcId="{6C8D8A1D-2447-4429-97C4-F1B3D77E7073}" destId="{AE70B051-9940-476F-9C38-DAB59C712CDA}" srcOrd="1" destOrd="0" presId="urn:microsoft.com/office/officeart/2005/8/layout/arrow6"/>
    <dgm:cxn modelId="{44695EFA-DC5E-4A6B-AF32-7EEF02C342FD}" type="presParOf" srcId="{6C8D8A1D-2447-4429-97C4-F1B3D77E7073}" destId="{0C5E7162-D1EB-43E0-92D7-5268706817D2}"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EC403-CACE-41C5-906C-A67BAF7AC6EF}">
      <dsp:nvSpPr>
        <dsp:cNvPr id="0" name=""/>
        <dsp:cNvSpPr/>
      </dsp:nvSpPr>
      <dsp:spPr>
        <a:xfrm>
          <a:off x="-2609318" y="-391805"/>
          <a:ext cx="3030156" cy="3030156"/>
        </a:xfrm>
        <a:prstGeom prst="blockArc">
          <a:avLst>
            <a:gd name="adj1" fmla="val 18900000"/>
            <a:gd name="adj2" fmla="val 2700000"/>
            <a:gd name="adj3" fmla="val 713"/>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9ADFE7-E3FD-4F50-BB52-18D3AD6D5F94}">
      <dsp:nvSpPr>
        <dsp:cNvPr id="0" name=""/>
        <dsp:cNvSpPr/>
      </dsp:nvSpPr>
      <dsp:spPr>
        <a:xfrm>
          <a:off x="219410" y="152541"/>
          <a:ext cx="2643340" cy="3456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432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Abhishek Kumar</a:t>
          </a:r>
          <a:endParaRPr lang="en-IN" sz="2400" kern="1200" dirty="0"/>
        </a:p>
      </dsp:txBody>
      <dsp:txXfrm>
        <a:off x="219410" y="152541"/>
        <a:ext cx="2643340" cy="345608"/>
      </dsp:txXfrm>
    </dsp:sp>
    <dsp:sp modelId="{EB455681-1E9B-4A64-A20D-16CBAFC092E0}">
      <dsp:nvSpPr>
        <dsp:cNvPr id="0" name=""/>
        <dsp:cNvSpPr/>
      </dsp:nvSpPr>
      <dsp:spPr>
        <a:xfrm>
          <a:off x="-28843" y="129513"/>
          <a:ext cx="432010" cy="43201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232B3E-EEC0-49F7-A697-3751A383BC53}">
      <dsp:nvSpPr>
        <dsp:cNvPr id="0" name=""/>
        <dsp:cNvSpPr/>
      </dsp:nvSpPr>
      <dsp:spPr>
        <a:xfrm>
          <a:off x="483007" y="676604"/>
          <a:ext cx="2445194" cy="3456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432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Vishwas Jajpura</a:t>
          </a:r>
          <a:endParaRPr lang="en-IN" sz="2400" kern="1200" dirty="0"/>
        </a:p>
      </dsp:txBody>
      <dsp:txXfrm>
        <a:off x="483007" y="676604"/>
        <a:ext cx="2445194" cy="345608"/>
      </dsp:txXfrm>
    </dsp:sp>
    <dsp:sp modelId="{44B2458C-5F3A-4776-81DA-C537141D8A9C}">
      <dsp:nvSpPr>
        <dsp:cNvPr id="0" name=""/>
        <dsp:cNvSpPr/>
      </dsp:nvSpPr>
      <dsp:spPr>
        <a:xfrm>
          <a:off x="169301" y="648015"/>
          <a:ext cx="432010" cy="43201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E7FAAC-E8B3-493A-A8AE-586509160B47}">
      <dsp:nvSpPr>
        <dsp:cNvPr id="0" name=""/>
        <dsp:cNvSpPr/>
      </dsp:nvSpPr>
      <dsp:spPr>
        <a:xfrm>
          <a:off x="336329" y="1224134"/>
          <a:ext cx="2445194" cy="34560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432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Arpit Bhardwaj</a:t>
          </a:r>
          <a:endParaRPr lang="en-IN" sz="2400" kern="1200" dirty="0"/>
        </a:p>
      </dsp:txBody>
      <dsp:txXfrm>
        <a:off x="336329" y="1224134"/>
        <a:ext cx="2445194" cy="345608"/>
      </dsp:txXfrm>
    </dsp:sp>
    <dsp:sp modelId="{C88BD830-4DF6-4967-9E79-1DD9D77DC26A}">
      <dsp:nvSpPr>
        <dsp:cNvPr id="0" name=""/>
        <dsp:cNvSpPr/>
      </dsp:nvSpPr>
      <dsp:spPr>
        <a:xfrm>
          <a:off x="169301" y="1166518"/>
          <a:ext cx="432010" cy="43201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C30704-EE7F-4B4A-A1BE-A1E95D8EF7AD}">
      <dsp:nvSpPr>
        <dsp:cNvPr id="0" name=""/>
        <dsp:cNvSpPr/>
      </dsp:nvSpPr>
      <dsp:spPr>
        <a:xfrm>
          <a:off x="44725" y="1679064"/>
          <a:ext cx="2928212" cy="38673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432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Abhiram Veladineni</a:t>
          </a:r>
          <a:endParaRPr lang="en-IN" sz="2400" kern="1200" dirty="0"/>
        </a:p>
      </dsp:txBody>
      <dsp:txXfrm>
        <a:off x="44725" y="1679064"/>
        <a:ext cx="2928212" cy="386739"/>
      </dsp:txXfrm>
    </dsp:sp>
    <dsp:sp modelId="{36D6DE0D-1C87-4E29-8B97-D7D925FEB692}">
      <dsp:nvSpPr>
        <dsp:cNvPr id="0" name=""/>
        <dsp:cNvSpPr/>
      </dsp:nvSpPr>
      <dsp:spPr>
        <a:xfrm>
          <a:off x="0" y="1679063"/>
          <a:ext cx="333862" cy="43745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AC2CF-BA96-4423-8155-5A9847D6BF31}">
      <dsp:nvSpPr>
        <dsp:cNvPr id="0" name=""/>
        <dsp:cNvSpPr/>
      </dsp:nvSpPr>
      <dsp:spPr>
        <a:xfrm>
          <a:off x="0" y="0"/>
          <a:ext cx="3271911" cy="1308764"/>
        </a:xfrm>
        <a:prstGeom prst="leftRightRibbon">
          <a:avLst/>
        </a:prstGeom>
        <a:solidFill>
          <a:srgbClr val="F69E1D"/>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70B051-9940-476F-9C38-DAB59C712CDA}">
      <dsp:nvSpPr>
        <dsp:cNvPr id="0" name=""/>
        <dsp:cNvSpPr/>
      </dsp:nvSpPr>
      <dsp:spPr>
        <a:xfrm>
          <a:off x="392629" y="258727"/>
          <a:ext cx="1079730" cy="64129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2456" rIns="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Problem</a:t>
          </a:r>
          <a:endParaRPr lang="en-IN" sz="2600" kern="1200" dirty="0"/>
        </a:p>
      </dsp:txBody>
      <dsp:txXfrm>
        <a:off x="392629" y="258727"/>
        <a:ext cx="1079730" cy="641294"/>
      </dsp:txXfrm>
    </dsp:sp>
    <dsp:sp modelId="{0C5E7162-D1EB-43E0-92D7-5268706817D2}">
      <dsp:nvSpPr>
        <dsp:cNvPr id="0" name=""/>
        <dsp:cNvSpPr/>
      </dsp:nvSpPr>
      <dsp:spPr>
        <a:xfrm>
          <a:off x="1635956" y="468129"/>
          <a:ext cx="1276045" cy="64129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2456" rIns="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Solution</a:t>
          </a:r>
          <a:endParaRPr lang="en-IN" sz="2600" kern="1200" dirty="0"/>
        </a:p>
      </dsp:txBody>
      <dsp:txXfrm>
        <a:off x="1635956" y="468129"/>
        <a:ext cx="1276045" cy="641294"/>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2/24/2022</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2/24/2022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55414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7.xml"/><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hyperlink" Target="https://www.hindawi.com/journals/ijp/2010/312580/" TargetMode="Externa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4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9.png"/><Relationship Id="rId1" Type="http://schemas.openxmlformats.org/officeDocument/2006/relationships/slideLayout" Target="../slideLayouts/slideLayout17.xml"/><Relationship Id="rId6" Type="http://schemas.openxmlformats.org/officeDocument/2006/relationships/image" Target="../media/image17.jpg"/><Relationship Id="rId5" Type="http://schemas.openxmlformats.org/officeDocument/2006/relationships/slide" Target="slide13.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a:xfrm>
            <a:off x="-384720" y="116632"/>
            <a:ext cx="12192000" cy="6858000"/>
          </a:xfrm>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a:xfrm rot="10800000" flipH="1" flipV="1">
            <a:off x="7176120" y="3238622"/>
            <a:ext cx="2087678" cy="3270696"/>
          </a:xfrm>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a:xfrm>
            <a:off x="1343472" y="609599"/>
            <a:ext cx="7810500" cy="5638800"/>
          </a:xfrm>
        </p:spPr>
        <p:txBody>
          <a:bodyPr/>
          <a:lstStyle/>
          <a:p>
            <a:r>
              <a:rPr lang="en-US" dirty="0" err="1"/>
              <a:t>Sp</a:t>
            </a:r>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1743717" y="1052736"/>
            <a:ext cx="7284473" cy="4896544"/>
          </a:xfrm>
        </p:spPr>
        <p:txBody>
          <a:bodyPr>
            <a:normAutofit/>
          </a:bodyPr>
          <a:lstStyle/>
          <a:p>
            <a:r>
              <a:rPr lang="en-US" sz="8900" dirty="0">
                <a:latin typeface="Berlin Sans FB Demi" panose="020E0802020502020306" pitchFamily="34" charset="0"/>
              </a:rPr>
              <a:t>S.p.g</a:t>
            </a:r>
            <a:br>
              <a:rPr lang="en-US" sz="8000" dirty="0">
                <a:latin typeface="Berlin Sans FB Demi" panose="020E0802020502020306" pitchFamily="34" charset="0"/>
              </a:rPr>
            </a:br>
            <a:r>
              <a:rPr lang="en-US" sz="3100" dirty="0">
                <a:latin typeface="Berlin Sans FB Demi" panose="020E0802020502020306" pitchFamily="34" charset="0"/>
              </a:rPr>
              <a:t>Sunflower power Generator</a:t>
            </a:r>
            <a:br>
              <a:rPr lang="en-US" sz="8000" dirty="0">
                <a:latin typeface="Berlin Sans FB Demi" panose="020E0802020502020306" pitchFamily="34" charset="0"/>
              </a:rPr>
            </a:br>
            <a:br>
              <a:rPr lang="en-US" sz="8000" dirty="0">
                <a:latin typeface="Berlin Sans FB Demi" panose="020E0802020502020306" pitchFamily="34" charset="0"/>
              </a:rPr>
            </a:br>
            <a:r>
              <a:rPr lang="en-US" sz="7300" dirty="0">
                <a:solidFill>
                  <a:srgbClr val="00B0F0"/>
                </a:solidFill>
                <a:latin typeface="Berlin Sans FB Demi" panose="020E0802020502020306" pitchFamily="34" charset="0"/>
              </a:rPr>
              <a:t>dIY PROJECT</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2639616" y="4221088"/>
            <a:ext cx="4072586" cy="1463040"/>
          </a:xfrm>
        </p:spPr>
        <p:txBody>
          <a:bodyPr>
            <a:normAutofit/>
          </a:bodyPr>
          <a:lstStyle/>
          <a:p>
            <a:pPr algn="l"/>
            <a:endParaRPr lang="en-US" sz="4400" dirty="0"/>
          </a:p>
          <a:p>
            <a:pPr algn="l"/>
            <a:r>
              <a:rPr lang="en-US" sz="4400" dirty="0"/>
              <a:t>Group-9</a:t>
            </a:r>
          </a:p>
        </p:txBody>
      </p:sp>
      <p:graphicFrame>
        <p:nvGraphicFramePr>
          <p:cNvPr id="8" name="Diagram 7">
            <a:extLst>
              <a:ext uri="{FF2B5EF4-FFF2-40B4-BE49-F238E27FC236}">
                <a16:creationId xmlns:a16="http://schemas.microsoft.com/office/drawing/2014/main" id="{1527571F-0A94-4362-ABF2-071C1732126B}"/>
              </a:ext>
            </a:extLst>
          </p:cNvPr>
          <p:cNvGraphicFramePr/>
          <p:nvPr>
            <p:extLst>
              <p:ext uri="{D42A27DB-BD31-4B8C-83A1-F6EECF244321}">
                <p14:modId xmlns:p14="http://schemas.microsoft.com/office/powerpoint/2010/main" val="47478878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a:extLst>
              <a:ext uri="{FF2B5EF4-FFF2-40B4-BE49-F238E27FC236}">
                <a16:creationId xmlns:a16="http://schemas.microsoft.com/office/drawing/2014/main" id="{BBD1448E-2D87-4A51-B253-1DC8B108E80B}"/>
              </a:ext>
            </a:extLst>
          </p:cNvPr>
          <p:cNvGraphicFramePr/>
          <p:nvPr>
            <p:extLst>
              <p:ext uri="{D42A27DB-BD31-4B8C-83A1-F6EECF244321}">
                <p14:modId xmlns:p14="http://schemas.microsoft.com/office/powerpoint/2010/main" val="2119037526"/>
              </p:ext>
            </p:extLst>
          </p:nvPr>
        </p:nvGraphicFramePr>
        <p:xfrm>
          <a:off x="9316473" y="4022964"/>
          <a:ext cx="2928202" cy="224654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13522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430F-98F7-4936-A9B8-6E0D1F012EBD}"/>
              </a:ext>
            </a:extLst>
          </p:cNvPr>
          <p:cNvSpPr>
            <a:spLocks noGrp="1"/>
          </p:cNvSpPr>
          <p:nvPr>
            <p:ph type="title"/>
          </p:nvPr>
        </p:nvSpPr>
        <p:spPr>
          <a:xfrm>
            <a:off x="335360" y="548680"/>
            <a:ext cx="10805160" cy="707886"/>
          </a:xfrm>
        </p:spPr>
        <p:txBody>
          <a:bodyPr>
            <a:noAutofit/>
          </a:bodyPr>
          <a:lstStyle/>
          <a:p>
            <a:pPr marL="571500" indent="-571500">
              <a:buFont typeface="Wingdings" panose="05000000000000000000" pitchFamily="2" charset="2"/>
              <a:buChar char="q"/>
            </a:pPr>
            <a:r>
              <a:rPr lang="en-US" sz="5400" dirty="0"/>
              <a:t>Week -4</a:t>
            </a:r>
            <a:endParaRPr lang="en-IN" sz="5400" dirty="0"/>
          </a:p>
        </p:txBody>
      </p:sp>
      <p:sp>
        <p:nvSpPr>
          <p:cNvPr id="3" name="Slide Number Placeholder 2">
            <a:extLst>
              <a:ext uri="{FF2B5EF4-FFF2-40B4-BE49-F238E27FC236}">
                <a16:creationId xmlns:a16="http://schemas.microsoft.com/office/drawing/2014/main" id="{BD1F3AAF-4564-44DE-9A6C-A340A6C51E8F}"/>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sp>
        <p:nvSpPr>
          <p:cNvPr id="6" name="TextBox 5">
            <a:extLst>
              <a:ext uri="{FF2B5EF4-FFF2-40B4-BE49-F238E27FC236}">
                <a16:creationId xmlns:a16="http://schemas.microsoft.com/office/drawing/2014/main" id="{7254A65D-A729-461A-A9CA-2396F8E119F7}"/>
              </a:ext>
            </a:extLst>
          </p:cNvPr>
          <p:cNvSpPr txBox="1"/>
          <p:nvPr/>
        </p:nvSpPr>
        <p:spPr>
          <a:xfrm>
            <a:off x="119336" y="1556792"/>
            <a:ext cx="11953328" cy="2585323"/>
          </a:xfrm>
          <a:prstGeom prst="rect">
            <a:avLst/>
          </a:prstGeom>
          <a:noFill/>
        </p:spPr>
        <p:txBody>
          <a:bodyPr wrap="square" rtlCol="0">
            <a:spAutoFit/>
          </a:bodyPr>
          <a:lstStyle/>
          <a:p>
            <a:pPr marL="342900" indent="-342900">
              <a:buFont typeface="+mj-lt"/>
              <a:buAutoNum type="arabicPeriod"/>
            </a:pPr>
            <a:r>
              <a:rPr lang="en-US" dirty="0"/>
              <a:t>We continued with the assembly of our model.</a:t>
            </a:r>
          </a:p>
          <a:p>
            <a:pPr marL="342900" indent="-342900">
              <a:buFont typeface="+mj-lt"/>
              <a:buAutoNum type="arabicPeriod"/>
            </a:pPr>
            <a:r>
              <a:rPr lang="en-US" dirty="0"/>
              <a:t>This is the image of completed work.</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Initially It was found out that servo motor was rotating by 90 degree only one time during power on, but later on we found out that it was in built on library code.</a:t>
            </a:r>
          </a:p>
          <a:p>
            <a:pPr marL="342900" indent="-342900">
              <a:buFont typeface="+mj-lt"/>
              <a:buAutoNum type="arabicPeriod"/>
            </a:pPr>
            <a:endParaRPr lang="en-US" dirty="0"/>
          </a:p>
          <a:p>
            <a:r>
              <a:rPr lang="en-US" dirty="0"/>
              <a:t>4. Finalizing of project was done and checked the working of our model as per requirement.</a:t>
            </a:r>
            <a:endParaRPr lang="en-IN" dirty="0"/>
          </a:p>
        </p:txBody>
      </p:sp>
      <p:sp>
        <p:nvSpPr>
          <p:cNvPr id="4" name="AutoShape 2">
            <a:extLst>
              <a:ext uri="{FF2B5EF4-FFF2-40B4-BE49-F238E27FC236}">
                <a16:creationId xmlns:a16="http://schemas.microsoft.com/office/drawing/2014/main" id="{95EDE681-BAAD-410E-A04A-F81B89FE4A33}"/>
              </a:ext>
            </a:extLst>
          </p:cNvPr>
          <p:cNvSpPr>
            <a:spLocks noChangeAspect="1" noChangeArrowheads="1"/>
          </p:cNvSpPr>
          <p:nvPr/>
        </p:nvSpPr>
        <p:spPr bwMode="auto">
          <a:xfrm>
            <a:off x="5943600" y="3276600"/>
            <a:ext cx="1952600" cy="1952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E1731340-642B-457A-9F7A-E4B7A6FB11AC}"/>
              </a:ext>
            </a:extLst>
          </p:cNvPr>
          <p:cNvPicPr>
            <a:picLocks noChangeAspect="1"/>
          </p:cNvPicPr>
          <p:nvPr/>
        </p:nvPicPr>
        <p:blipFill>
          <a:blip r:embed="rId2"/>
          <a:stretch>
            <a:fillRect/>
          </a:stretch>
        </p:blipFill>
        <p:spPr>
          <a:xfrm>
            <a:off x="7104112" y="4444867"/>
            <a:ext cx="4572000" cy="2189515"/>
          </a:xfrm>
          <a:prstGeom prst="rect">
            <a:avLst/>
          </a:prstGeom>
        </p:spPr>
      </p:pic>
      <p:pic>
        <p:nvPicPr>
          <p:cNvPr id="9" name="Picture 8">
            <a:extLst>
              <a:ext uri="{FF2B5EF4-FFF2-40B4-BE49-F238E27FC236}">
                <a16:creationId xmlns:a16="http://schemas.microsoft.com/office/drawing/2014/main" id="{3EB55DD9-B45D-469A-9F88-A0DE36A269BB}"/>
              </a:ext>
            </a:extLst>
          </p:cNvPr>
          <p:cNvPicPr>
            <a:picLocks noChangeAspect="1"/>
          </p:cNvPicPr>
          <p:nvPr/>
        </p:nvPicPr>
        <p:blipFill>
          <a:blip r:embed="rId3"/>
          <a:stretch>
            <a:fillRect/>
          </a:stretch>
        </p:blipFill>
        <p:spPr>
          <a:xfrm>
            <a:off x="2091581" y="4331584"/>
            <a:ext cx="2419350" cy="2348880"/>
          </a:xfrm>
          <a:prstGeom prst="rect">
            <a:avLst/>
          </a:prstGeom>
        </p:spPr>
      </p:pic>
      <p:pic>
        <p:nvPicPr>
          <p:cNvPr id="8" name="Picture 7">
            <a:extLst>
              <a:ext uri="{FF2B5EF4-FFF2-40B4-BE49-F238E27FC236}">
                <a16:creationId xmlns:a16="http://schemas.microsoft.com/office/drawing/2014/main" id="{7D62CB67-D080-4A38-AF70-8F17A1DCAEFD}"/>
              </a:ext>
            </a:extLst>
          </p:cNvPr>
          <p:cNvPicPr>
            <a:picLocks noChangeAspect="1"/>
          </p:cNvPicPr>
          <p:nvPr/>
        </p:nvPicPr>
        <p:blipFill>
          <a:blip r:embed="rId4"/>
          <a:stretch>
            <a:fillRect/>
          </a:stretch>
        </p:blipFill>
        <p:spPr>
          <a:xfrm>
            <a:off x="8166825" y="284485"/>
            <a:ext cx="3905839" cy="2672671"/>
          </a:xfrm>
          <a:prstGeom prst="rect">
            <a:avLst/>
          </a:prstGeom>
        </p:spPr>
      </p:pic>
    </p:spTree>
    <p:extLst>
      <p:ext uri="{BB962C8B-B14F-4D97-AF65-F5344CB8AC3E}">
        <p14:creationId xmlns:p14="http://schemas.microsoft.com/office/powerpoint/2010/main" val="349453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7CC9-0E3A-4F42-9542-08A92306B426}"/>
              </a:ext>
            </a:extLst>
          </p:cNvPr>
          <p:cNvSpPr>
            <a:spLocks noGrp="1"/>
          </p:cNvSpPr>
          <p:nvPr>
            <p:ph type="title"/>
          </p:nvPr>
        </p:nvSpPr>
        <p:spPr/>
        <p:txBody>
          <a:bodyPr/>
          <a:lstStyle/>
          <a:p>
            <a:r>
              <a:rPr lang="en-US" dirty="0"/>
              <a:t>Video of our working model</a:t>
            </a:r>
            <a:endParaRPr lang="en-IN" dirty="0"/>
          </a:p>
        </p:txBody>
      </p:sp>
      <p:sp>
        <p:nvSpPr>
          <p:cNvPr id="3" name="Slide Number Placeholder 2">
            <a:extLst>
              <a:ext uri="{FF2B5EF4-FFF2-40B4-BE49-F238E27FC236}">
                <a16:creationId xmlns:a16="http://schemas.microsoft.com/office/drawing/2014/main" id="{0EAAF7BD-C319-4068-8045-D3E920B649DA}"/>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spTree>
    <p:extLst>
      <p:ext uri="{BB962C8B-B14F-4D97-AF65-F5344CB8AC3E}">
        <p14:creationId xmlns:p14="http://schemas.microsoft.com/office/powerpoint/2010/main" val="25764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735E469-4361-48CE-9728-4146A8BFDA03}"/>
              </a:ext>
            </a:extLst>
          </p:cNvPr>
          <p:cNvSpPr>
            <a:spLocks noGrp="1"/>
          </p:cNvSpPr>
          <p:nvPr>
            <p:ph type="pic" sz="quarter" idx="11"/>
          </p:nvPr>
        </p:nvSpPr>
        <p:spPr/>
      </p:sp>
      <p:sp>
        <p:nvSpPr>
          <p:cNvPr id="3" name="Text Placeholder 2">
            <a:extLst>
              <a:ext uri="{FF2B5EF4-FFF2-40B4-BE49-F238E27FC236}">
                <a16:creationId xmlns:a16="http://schemas.microsoft.com/office/drawing/2014/main" id="{386D3E0F-7407-4CEC-89B4-32FE61FA05C6}"/>
              </a:ext>
            </a:extLst>
          </p:cNvPr>
          <p:cNvSpPr>
            <a:spLocks noGrp="1"/>
          </p:cNvSpPr>
          <p:nvPr>
            <p:ph type="body" sz="quarter" idx="13"/>
          </p:nvPr>
        </p:nvSpPr>
        <p:spPr/>
        <p:txBody>
          <a:bodyPr/>
          <a:lstStyle/>
          <a:p>
            <a:endParaRPr lang="en-IN"/>
          </a:p>
        </p:txBody>
      </p:sp>
      <p:sp>
        <p:nvSpPr>
          <p:cNvPr id="4" name="Text Placeholder 3">
            <a:extLst>
              <a:ext uri="{FF2B5EF4-FFF2-40B4-BE49-F238E27FC236}">
                <a16:creationId xmlns:a16="http://schemas.microsoft.com/office/drawing/2014/main" id="{61FADE99-A272-4669-BCF8-C43CD074E947}"/>
              </a:ext>
            </a:extLst>
          </p:cNvPr>
          <p:cNvSpPr>
            <a:spLocks noGrp="1"/>
          </p:cNvSpPr>
          <p:nvPr>
            <p:ph type="body" sz="quarter" idx="15"/>
          </p:nvPr>
        </p:nvSpPr>
        <p:spPr/>
        <p:txBody>
          <a:bodyPr/>
          <a:lstStyle/>
          <a:p>
            <a:endParaRPr lang="en-IN" dirty="0"/>
          </a:p>
        </p:txBody>
      </p:sp>
      <p:sp>
        <p:nvSpPr>
          <p:cNvPr id="5" name="Title 4">
            <a:extLst>
              <a:ext uri="{FF2B5EF4-FFF2-40B4-BE49-F238E27FC236}">
                <a16:creationId xmlns:a16="http://schemas.microsoft.com/office/drawing/2014/main" id="{866B4B77-9142-4A4E-A471-CD8F50392F84}"/>
              </a:ext>
            </a:extLst>
          </p:cNvPr>
          <p:cNvSpPr>
            <a:spLocks noGrp="1"/>
          </p:cNvSpPr>
          <p:nvPr>
            <p:ph type="ctrTitle"/>
          </p:nvPr>
        </p:nvSpPr>
        <p:spPr>
          <a:xfrm>
            <a:off x="2984099" y="1668461"/>
            <a:ext cx="6223801" cy="2911478"/>
          </a:xfrm>
        </p:spPr>
        <p:txBody>
          <a:bodyPr>
            <a:normAutofit/>
          </a:bodyPr>
          <a:lstStyle/>
          <a:p>
            <a:r>
              <a:rPr lang="en-US" sz="8800" dirty="0">
                <a:latin typeface="Algerian" panose="04020705040A02060702" pitchFamily="82" charset="0"/>
              </a:rPr>
              <a:t>Thankyou</a:t>
            </a:r>
            <a:endParaRPr lang="en-IN" sz="8800" dirty="0">
              <a:latin typeface="Algerian" panose="04020705040A02060702" pitchFamily="82" charset="0"/>
            </a:endParaRPr>
          </a:p>
        </p:txBody>
      </p:sp>
      <p:sp>
        <p:nvSpPr>
          <p:cNvPr id="6" name="Subtitle 5">
            <a:extLst>
              <a:ext uri="{FF2B5EF4-FFF2-40B4-BE49-F238E27FC236}">
                <a16:creationId xmlns:a16="http://schemas.microsoft.com/office/drawing/2014/main" id="{F9624812-E55F-491B-97DB-A03469C2FB48}"/>
              </a:ext>
            </a:extLst>
          </p:cNvPr>
          <p:cNvSpPr>
            <a:spLocks noGrp="1"/>
          </p:cNvSpPr>
          <p:nvPr>
            <p:ph type="subTitle" idx="1"/>
          </p:nvPr>
        </p:nvSpPr>
        <p:spPr/>
        <p:txBody>
          <a:bodyPr/>
          <a:lstStyle/>
          <a:p>
            <a:r>
              <a:rPr lang="en-US" dirty="0"/>
              <a:t>Thankyou every one and </a:t>
            </a:r>
            <a:r>
              <a:rPr lang="en-US" dirty="0">
                <a:latin typeface="Algerian" panose="04020705040A02060702" pitchFamily="82" charset="0"/>
              </a:rPr>
              <a:t>special thanks to </a:t>
            </a:r>
            <a:r>
              <a:rPr lang="en-IN" dirty="0">
                <a:latin typeface="Algerian" panose="04020705040A02060702" pitchFamily="82" charset="0"/>
              </a:rPr>
              <a:t>Dr. Dipankar Debnath sir </a:t>
            </a:r>
            <a:r>
              <a:rPr lang="en-IN" dirty="0"/>
              <a:t>for helping us out of the way.</a:t>
            </a:r>
            <a:r>
              <a:rPr lang="en-US" dirty="0"/>
              <a:t> </a:t>
            </a:r>
            <a:endParaRPr lang="en-IN" dirty="0"/>
          </a:p>
        </p:txBody>
      </p:sp>
    </p:spTree>
    <p:extLst>
      <p:ext uri="{BB962C8B-B14F-4D97-AF65-F5344CB8AC3E}">
        <p14:creationId xmlns:p14="http://schemas.microsoft.com/office/powerpoint/2010/main" val="100782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733485-93AE-487B-86A5-D31DDFC99939}"/>
              </a:ext>
            </a:extLst>
          </p:cNvPr>
          <p:cNvSpPr>
            <a:spLocks noGrp="1"/>
          </p:cNvSpPr>
          <p:nvPr>
            <p:ph type="sldNum" sz="quarter" idx="4"/>
          </p:nvPr>
        </p:nvSpPr>
        <p:spPr/>
        <p:txBody>
          <a:bodyPr/>
          <a:lstStyle/>
          <a:p>
            <a:fld id="{4FAB73BC-B049-4115-A692-8D63A059BFB8}" type="slidenum">
              <a:rPr lang="en-US" noProof="0" smtClean="0"/>
              <a:pPr/>
              <a:t>13</a:t>
            </a:fld>
            <a:endParaRPr lang="en-US" noProof="0" dirty="0"/>
          </a:p>
        </p:txBody>
      </p:sp>
      <p:sp>
        <p:nvSpPr>
          <p:cNvPr id="5" name="Rectangle 4">
            <a:extLst>
              <a:ext uri="{FF2B5EF4-FFF2-40B4-BE49-F238E27FC236}">
                <a16:creationId xmlns:a16="http://schemas.microsoft.com/office/drawing/2014/main" id="{6D4F7F06-D51A-4E0D-85B3-F9F03F03958E}"/>
              </a:ext>
            </a:extLst>
          </p:cNvPr>
          <p:cNvSpPr/>
          <p:nvPr/>
        </p:nvSpPr>
        <p:spPr>
          <a:xfrm>
            <a:off x="3355085" y="476672"/>
            <a:ext cx="448680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Circuit Diagram</a:t>
            </a:r>
          </a:p>
        </p:txBody>
      </p:sp>
      <p:sp>
        <p:nvSpPr>
          <p:cNvPr id="2" name="TextBox 1">
            <a:extLst>
              <a:ext uri="{FF2B5EF4-FFF2-40B4-BE49-F238E27FC236}">
                <a16:creationId xmlns:a16="http://schemas.microsoft.com/office/drawing/2014/main" id="{146054DB-E319-48A5-AF21-949F9C03D85B}"/>
              </a:ext>
            </a:extLst>
          </p:cNvPr>
          <p:cNvSpPr txBox="1"/>
          <p:nvPr/>
        </p:nvSpPr>
        <p:spPr>
          <a:xfrm>
            <a:off x="2351584" y="6365800"/>
            <a:ext cx="3600400" cy="369332"/>
          </a:xfrm>
          <a:prstGeom prst="rect">
            <a:avLst/>
          </a:prstGeom>
          <a:noFill/>
        </p:spPr>
        <p:txBody>
          <a:bodyPr wrap="square" rtlCol="0">
            <a:spAutoFit/>
          </a:bodyPr>
          <a:lstStyle/>
          <a:p>
            <a:r>
              <a:rPr lang="en-US" dirty="0">
                <a:hlinkClick r:id="rId2" action="ppaction://hlinksldjump"/>
              </a:rPr>
              <a:t>Get back to process</a:t>
            </a:r>
            <a:endParaRPr lang="en-IN" dirty="0"/>
          </a:p>
        </p:txBody>
      </p:sp>
      <p:pic>
        <p:nvPicPr>
          <p:cNvPr id="7" name="Picture 6">
            <a:extLst>
              <a:ext uri="{FF2B5EF4-FFF2-40B4-BE49-F238E27FC236}">
                <a16:creationId xmlns:a16="http://schemas.microsoft.com/office/drawing/2014/main" id="{736AFDDD-CF95-4421-9B44-3BDEE7B691C7}"/>
              </a:ext>
            </a:extLst>
          </p:cNvPr>
          <p:cNvPicPr>
            <a:picLocks noChangeAspect="1"/>
          </p:cNvPicPr>
          <p:nvPr/>
        </p:nvPicPr>
        <p:blipFill>
          <a:blip r:embed="rId3"/>
          <a:stretch>
            <a:fillRect/>
          </a:stretch>
        </p:blipFill>
        <p:spPr>
          <a:xfrm>
            <a:off x="628788" y="1484783"/>
            <a:ext cx="9866222" cy="4608513"/>
          </a:xfrm>
          <a:prstGeom prst="rect">
            <a:avLst/>
          </a:prstGeom>
        </p:spPr>
      </p:pic>
    </p:spTree>
    <p:extLst>
      <p:ext uri="{BB962C8B-B14F-4D97-AF65-F5344CB8AC3E}">
        <p14:creationId xmlns:p14="http://schemas.microsoft.com/office/powerpoint/2010/main" val="220198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1" y="2516268"/>
            <a:ext cx="7275551" cy="3811380"/>
          </a:xfrm>
        </p:spPr>
        <p:txBody>
          <a:bodyPr>
            <a:normAutofit lnSpcReduction="10000"/>
          </a:bodyPr>
          <a:lstStyle/>
          <a:p>
            <a:r>
              <a:rPr lang="en-US" dirty="0"/>
              <a:t>We basically made a model using Arduino UNO R3 ,servos motor, solar panels ,MPPT System and bunch of photo resistors(two actually) .</a:t>
            </a:r>
          </a:p>
          <a:p>
            <a:r>
              <a:rPr lang="en-US" dirty="0"/>
              <a:t>In this our solar panels </a:t>
            </a:r>
            <a:r>
              <a:rPr lang="en-US" dirty="0">
                <a:solidFill>
                  <a:srgbClr val="FFC000"/>
                </a:solidFill>
              </a:rPr>
              <a:t>is rotating 360 degree according to the direction of the Sun.</a:t>
            </a:r>
          </a:p>
          <a:p>
            <a:r>
              <a:rPr lang="en-US" dirty="0"/>
              <a:t>Which </a:t>
            </a:r>
            <a:r>
              <a:rPr lang="en-US" dirty="0">
                <a:solidFill>
                  <a:srgbClr val="FFC000"/>
                </a:solidFill>
              </a:rPr>
              <a:t>maximizes the output </a:t>
            </a:r>
            <a:r>
              <a:rPr lang="en-US" dirty="0"/>
              <a:t>reducing the power wastage and thus </a:t>
            </a:r>
            <a:r>
              <a:rPr lang="en-US" dirty="0">
                <a:solidFill>
                  <a:srgbClr val="FFC000"/>
                </a:solidFill>
              </a:rPr>
              <a:t>increasing the efficiency.</a:t>
            </a:r>
          </a:p>
          <a:p>
            <a:r>
              <a:rPr lang="en-US" dirty="0"/>
              <a:t>This energy can be used in various purposes according to the power output .</a:t>
            </a:r>
          </a:p>
          <a:p>
            <a:r>
              <a:rPr lang="en-US" dirty="0"/>
              <a:t>We also used electronic means to maximize the power generated further more by controlling the panel voltage to maximum power point using </a:t>
            </a:r>
            <a:r>
              <a:rPr lang="en-US" dirty="0">
                <a:solidFill>
                  <a:srgbClr val="FFC000"/>
                </a:solidFill>
              </a:rPr>
              <a:t>MPPT(Maximum power point tracking) device.</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0" y="1690265"/>
            <a:ext cx="10837333" cy="424732"/>
          </a:xfrm>
        </p:spPr>
        <p:txBody>
          <a:bodyPr/>
          <a:lstStyle/>
          <a:p>
            <a:r>
              <a:rPr lang="en-US" dirty="0"/>
              <a:t>Basic idea about the project</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5" name="Title 4">
            <a:extLst>
              <a:ext uri="{FF2B5EF4-FFF2-40B4-BE49-F238E27FC236}">
                <a16:creationId xmlns:a16="http://schemas.microsoft.com/office/drawing/2014/main" id="{EF2B0D3E-E679-4518-BBC7-33AC192D58BC}"/>
              </a:ext>
            </a:extLst>
          </p:cNvPr>
          <p:cNvSpPr>
            <a:spLocks noGrp="1"/>
          </p:cNvSpPr>
          <p:nvPr>
            <p:ph type="title"/>
          </p:nvPr>
        </p:nvSpPr>
        <p:spPr>
          <a:xfrm>
            <a:off x="548641" y="457200"/>
            <a:ext cx="10805160" cy="707886"/>
          </a:xfrm>
        </p:spPr>
        <p:txBody>
          <a:bodyPr>
            <a:noAutofit/>
          </a:bodyPr>
          <a:lstStyle/>
          <a:p>
            <a:r>
              <a:rPr lang="en-US" sz="7200" dirty="0"/>
              <a:t>S.P.G-Sunflower power generator</a:t>
            </a:r>
            <a:endParaRPr lang="en-IN" sz="7200" dirty="0"/>
          </a:p>
        </p:txBody>
      </p:sp>
    </p:spTree>
    <p:extLst>
      <p:ext uri="{BB962C8B-B14F-4D97-AF65-F5344CB8AC3E}">
        <p14:creationId xmlns:p14="http://schemas.microsoft.com/office/powerpoint/2010/main" val="107472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11670C9-7A12-431E-92B2-050F2389D775}"/>
              </a:ext>
            </a:extLst>
          </p:cNvPr>
          <p:cNvSpPr>
            <a:spLocks noGrp="1"/>
          </p:cNvSpPr>
          <p:nvPr>
            <p:ph type="title"/>
          </p:nvPr>
        </p:nvSpPr>
        <p:spPr>
          <a:xfrm>
            <a:off x="161702" y="771767"/>
            <a:ext cx="10805160" cy="707886"/>
          </a:xfrm>
        </p:spPr>
        <p:txBody>
          <a:bodyPr/>
          <a:lstStyle/>
          <a:p>
            <a:r>
              <a:rPr lang="en-US" dirty="0"/>
              <a:t>Team Members and their roles</a:t>
            </a:r>
          </a:p>
        </p:txBody>
      </p:sp>
      <p:sp>
        <p:nvSpPr>
          <p:cNvPr id="3" name="Slide Number Placeholder 2">
            <a:extLst>
              <a:ext uri="{FF2B5EF4-FFF2-40B4-BE49-F238E27FC236}">
                <a16:creationId xmlns:a16="http://schemas.microsoft.com/office/drawing/2014/main" id="{A2D9EB77-3854-428A-99DF-5F6FB999E4A3}"/>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1" name="Text Placeholder 10">
            <a:extLst>
              <a:ext uri="{FF2B5EF4-FFF2-40B4-BE49-F238E27FC236}">
                <a16:creationId xmlns:a16="http://schemas.microsoft.com/office/drawing/2014/main" id="{8437B7E0-A907-45B1-854A-895D985A5399}"/>
              </a:ext>
            </a:extLst>
          </p:cNvPr>
          <p:cNvSpPr>
            <a:spLocks noGrp="1"/>
          </p:cNvSpPr>
          <p:nvPr>
            <p:ph type="body" sz="quarter" idx="16"/>
          </p:nvPr>
        </p:nvSpPr>
        <p:spPr>
          <a:xfrm>
            <a:off x="0" y="1684506"/>
            <a:ext cx="3108959" cy="646946"/>
          </a:xfrm>
        </p:spPr>
        <p:txBody>
          <a:bodyPr/>
          <a:lstStyle/>
          <a:p>
            <a:r>
              <a:rPr lang="en-US" dirty="0"/>
              <a:t>Abhishek Kumar</a:t>
            </a:r>
          </a:p>
          <a:p>
            <a:r>
              <a:rPr lang="en-US" dirty="0"/>
              <a:t>(Team Leader)</a:t>
            </a:r>
          </a:p>
          <a:p>
            <a:r>
              <a:rPr lang="en-US" dirty="0"/>
              <a:t>Roll.no-21EC30001</a:t>
            </a:r>
            <a:endParaRPr lang="en-IN" dirty="0"/>
          </a:p>
          <a:p>
            <a:endParaRPr lang="en-IN" dirty="0"/>
          </a:p>
          <a:p>
            <a:endParaRPr lang="en-US" dirty="0"/>
          </a:p>
        </p:txBody>
      </p:sp>
      <p:sp>
        <p:nvSpPr>
          <p:cNvPr id="62" name="Text Placeholder 61">
            <a:extLst>
              <a:ext uri="{FF2B5EF4-FFF2-40B4-BE49-F238E27FC236}">
                <a16:creationId xmlns:a16="http://schemas.microsoft.com/office/drawing/2014/main" id="{B79AF253-AC40-4AA1-AFA7-9A4836DA01B7}"/>
              </a:ext>
            </a:extLst>
          </p:cNvPr>
          <p:cNvSpPr>
            <a:spLocks noGrp="1"/>
          </p:cNvSpPr>
          <p:nvPr>
            <p:ph type="body" sz="quarter" idx="26"/>
          </p:nvPr>
        </p:nvSpPr>
        <p:spPr>
          <a:xfrm>
            <a:off x="6220189" y="4048197"/>
            <a:ext cx="1311814" cy="166199"/>
          </a:xfrm>
        </p:spPr>
        <p:txBody>
          <a:bodyPr/>
          <a:lstStyle/>
          <a:p>
            <a:r>
              <a:rPr lang="en-US" sz="2400" dirty="0"/>
              <a:t>Arpit Bhardwaj</a:t>
            </a:r>
            <a:endParaRPr lang="en-IN" sz="2400" dirty="0"/>
          </a:p>
        </p:txBody>
      </p:sp>
      <p:sp>
        <p:nvSpPr>
          <p:cNvPr id="63" name="Text Placeholder 62">
            <a:extLst>
              <a:ext uri="{FF2B5EF4-FFF2-40B4-BE49-F238E27FC236}">
                <a16:creationId xmlns:a16="http://schemas.microsoft.com/office/drawing/2014/main" id="{B4D30168-25CE-4C20-BBE9-2C5590AFEB4E}"/>
              </a:ext>
            </a:extLst>
          </p:cNvPr>
          <p:cNvSpPr>
            <a:spLocks noGrp="1"/>
          </p:cNvSpPr>
          <p:nvPr>
            <p:ph type="body" sz="quarter" idx="27"/>
          </p:nvPr>
        </p:nvSpPr>
        <p:spPr>
          <a:xfrm>
            <a:off x="5505942" y="5520020"/>
            <a:ext cx="1311814" cy="166200"/>
          </a:xfrm>
        </p:spPr>
        <p:txBody>
          <a:bodyPr/>
          <a:lstStyle/>
          <a:p>
            <a:r>
              <a:rPr lang="en-US" sz="2400" dirty="0"/>
              <a:t>Abhiram Veladineni</a:t>
            </a:r>
            <a:endParaRPr lang="en-IN" sz="2400" dirty="0"/>
          </a:p>
        </p:txBody>
      </p:sp>
      <p:sp>
        <p:nvSpPr>
          <p:cNvPr id="66" name="Text Placeholder 65">
            <a:extLst>
              <a:ext uri="{FF2B5EF4-FFF2-40B4-BE49-F238E27FC236}">
                <a16:creationId xmlns:a16="http://schemas.microsoft.com/office/drawing/2014/main" id="{BFB39279-C8C5-49A2-A66B-0E32CBBA58EC}"/>
              </a:ext>
            </a:extLst>
          </p:cNvPr>
          <p:cNvSpPr>
            <a:spLocks noGrp="1"/>
          </p:cNvSpPr>
          <p:nvPr>
            <p:ph type="body" sz="quarter" idx="30"/>
          </p:nvPr>
        </p:nvSpPr>
        <p:spPr>
          <a:xfrm>
            <a:off x="9513667" y="5509983"/>
            <a:ext cx="1311814" cy="166199"/>
          </a:xfrm>
        </p:spPr>
        <p:txBody>
          <a:bodyPr/>
          <a:lstStyle/>
          <a:p>
            <a:r>
              <a:rPr lang="en-US" dirty="0"/>
              <a:t>Firstname Lastname</a:t>
            </a:r>
          </a:p>
        </p:txBody>
      </p:sp>
      <p:sp>
        <p:nvSpPr>
          <p:cNvPr id="14" name="Text Placeholder 119">
            <a:extLst>
              <a:ext uri="{FF2B5EF4-FFF2-40B4-BE49-F238E27FC236}">
                <a16:creationId xmlns:a16="http://schemas.microsoft.com/office/drawing/2014/main" id="{E4C8DF3B-1E41-46C5-80F8-C3025F332691}"/>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24" name="Text Placeholder 23">
            <a:extLst>
              <a:ext uri="{FF2B5EF4-FFF2-40B4-BE49-F238E27FC236}">
                <a16:creationId xmlns:a16="http://schemas.microsoft.com/office/drawing/2014/main" id="{0459903A-FC70-46C0-A456-78D7A5C141C1}"/>
              </a:ext>
            </a:extLst>
          </p:cNvPr>
          <p:cNvSpPr>
            <a:spLocks noGrp="1"/>
          </p:cNvSpPr>
          <p:nvPr>
            <p:ph type="body" sz="quarter" idx="25"/>
          </p:nvPr>
        </p:nvSpPr>
        <p:spPr>
          <a:xfrm>
            <a:off x="7279171" y="2643605"/>
            <a:ext cx="1311814" cy="166199"/>
          </a:xfrm>
        </p:spPr>
        <p:txBody>
          <a:bodyPr/>
          <a:lstStyle/>
          <a:p>
            <a:r>
              <a:rPr lang="en-US" sz="2400" dirty="0"/>
              <a:t>Vishwas Jajpura</a:t>
            </a:r>
            <a:endParaRPr lang="en-IN" sz="2400" dirty="0"/>
          </a:p>
        </p:txBody>
      </p:sp>
      <p:sp>
        <p:nvSpPr>
          <p:cNvPr id="28" name="TextBox 27">
            <a:extLst>
              <a:ext uri="{FF2B5EF4-FFF2-40B4-BE49-F238E27FC236}">
                <a16:creationId xmlns:a16="http://schemas.microsoft.com/office/drawing/2014/main" id="{F50192B1-E5C1-4F7F-A2C9-AC967B83CD56}"/>
              </a:ext>
            </a:extLst>
          </p:cNvPr>
          <p:cNvSpPr txBox="1"/>
          <p:nvPr/>
        </p:nvSpPr>
        <p:spPr>
          <a:xfrm>
            <a:off x="335360" y="3544506"/>
            <a:ext cx="2981970" cy="1077218"/>
          </a:xfrm>
          <a:prstGeom prst="rect">
            <a:avLst/>
          </a:prstGeom>
          <a:noFill/>
        </p:spPr>
        <p:txBody>
          <a:bodyPr wrap="square" rtlCol="0">
            <a:spAutoFit/>
          </a:bodyPr>
          <a:lstStyle/>
          <a:p>
            <a:r>
              <a:rPr lang="en-US" sz="2800" dirty="0"/>
              <a:t>Role</a:t>
            </a:r>
            <a:r>
              <a:rPr lang="en-US" dirty="0"/>
              <a:t>-Making the main physical model , co-ordination and Team leader</a:t>
            </a:r>
            <a:endParaRPr lang="en-IN" dirty="0"/>
          </a:p>
        </p:txBody>
      </p:sp>
      <p:sp>
        <p:nvSpPr>
          <p:cNvPr id="32" name="TextBox 31">
            <a:extLst>
              <a:ext uri="{FF2B5EF4-FFF2-40B4-BE49-F238E27FC236}">
                <a16:creationId xmlns:a16="http://schemas.microsoft.com/office/drawing/2014/main" id="{86B20655-EE83-4E89-88D6-4590DA55B594}"/>
              </a:ext>
            </a:extLst>
          </p:cNvPr>
          <p:cNvSpPr txBox="1"/>
          <p:nvPr/>
        </p:nvSpPr>
        <p:spPr>
          <a:xfrm>
            <a:off x="8950570" y="2412050"/>
            <a:ext cx="1440160" cy="369332"/>
          </a:xfrm>
          <a:prstGeom prst="rect">
            <a:avLst/>
          </a:prstGeom>
          <a:noFill/>
        </p:spPr>
        <p:txBody>
          <a:bodyPr wrap="square" rtlCol="0">
            <a:spAutoFit/>
          </a:bodyPr>
          <a:lstStyle/>
          <a:p>
            <a:r>
              <a:rPr lang="en-US" dirty="0"/>
              <a:t>21AE10041-</a:t>
            </a:r>
            <a:endParaRPr lang="en-IN" dirty="0"/>
          </a:p>
        </p:txBody>
      </p:sp>
      <p:sp>
        <p:nvSpPr>
          <p:cNvPr id="33" name="TextBox 32">
            <a:extLst>
              <a:ext uri="{FF2B5EF4-FFF2-40B4-BE49-F238E27FC236}">
                <a16:creationId xmlns:a16="http://schemas.microsoft.com/office/drawing/2014/main" id="{AC8767D7-09C3-4B7A-8C46-34734D74FDF5}"/>
              </a:ext>
            </a:extLst>
          </p:cNvPr>
          <p:cNvSpPr txBox="1"/>
          <p:nvPr/>
        </p:nvSpPr>
        <p:spPr>
          <a:xfrm>
            <a:off x="8251757" y="3822518"/>
            <a:ext cx="1440160" cy="646331"/>
          </a:xfrm>
          <a:prstGeom prst="rect">
            <a:avLst/>
          </a:prstGeom>
          <a:noFill/>
        </p:spPr>
        <p:txBody>
          <a:bodyPr wrap="square" rtlCol="0">
            <a:spAutoFit/>
          </a:bodyPr>
          <a:lstStyle/>
          <a:p>
            <a:r>
              <a:rPr lang="en-US" dirty="0"/>
              <a:t>21IM10009-</a:t>
            </a:r>
            <a:endParaRPr lang="en-IN" dirty="0"/>
          </a:p>
          <a:p>
            <a:endParaRPr lang="en-IN" dirty="0"/>
          </a:p>
        </p:txBody>
      </p:sp>
      <p:sp>
        <p:nvSpPr>
          <p:cNvPr id="34" name="TextBox 33">
            <a:extLst>
              <a:ext uri="{FF2B5EF4-FFF2-40B4-BE49-F238E27FC236}">
                <a16:creationId xmlns:a16="http://schemas.microsoft.com/office/drawing/2014/main" id="{6C058636-BCBE-49B4-AE72-CDBC65D12360}"/>
              </a:ext>
            </a:extLst>
          </p:cNvPr>
          <p:cNvSpPr txBox="1"/>
          <p:nvPr/>
        </p:nvSpPr>
        <p:spPr>
          <a:xfrm>
            <a:off x="7147473" y="5269916"/>
            <a:ext cx="1443512" cy="646331"/>
          </a:xfrm>
          <a:prstGeom prst="rect">
            <a:avLst/>
          </a:prstGeom>
          <a:noFill/>
        </p:spPr>
        <p:txBody>
          <a:bodyPr wrap="square" rtlCol="0">
            <a:spAutoFit/>
          </a:bodyPr>
          <a:lstStyle/>
          <a:p>
            <a:r>
              <a:rPr lang="en-US" dirty="0"/>
              <a:t>21EE10002-</a:t>
            </a:r>
            <a:endParaRPr lang="en-IN" dirty="0"/>
          </a:p>
          <a:p>
            <a:endParaRPr lang="en-IN" dirty="0"/>
          </a:p>
        </p:txBody>
      </p:sp>
      <p:sp>
        <p:nvSpPr>
          <p:cNvPr id="36" name="Rectangle 35">
            <a:extLst>
              <a:ext uri="{FF2B5EF4-FFF2-40B4-BE49-F238E27FC236}">
                <a16:creationId xmlns:a16="http://schemas.microsoft.com/office/drawing/2014/main" id="{470F80C2-62A8-44F1-802F-2E08918FDE69}"/>
              </a:ext>
            </a:extLst>
          </p:cNvPr>
          <p:cNvSpPr/>
          <p:nvPr/>
        </p:nvSpPr>
        <p:spPr>
          <a:xfrm>
            <a:off x="10246781" y="2060848"/>
            <a:ext cx="1943693" cy="156875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7" name="TextBox 36">
            <a:extLst>
              <a:ext uri="{FF2B5EF4-FFF2-40B4-BE49-F238E27FC236}">
                <a16:creationId xmlns:a16="http://schemas.microsoft.com/office/drawing/2014/main" id="{EA834769-CC91-44D7-B32F-149E25756FCD}"/>
              </a:ext>
            </a:extLst>
          </p:cNvPr>
          <p:cNvSpPr txBox="1"/>
          <p:nvPr/>
        </p:nvSpPr>
        <p:spPr>
          <a:xfrm>
            <a:off x="10344472" y="2132856"/>
            <a:ext cx="1788396" cy="1512168"/>
          </a:xfrm>
          <a:prstGeom prst="rect">
            <a:avLst/>
          </a:prstGeom>
          <a:noFill/>
        </p:spPr>
        <p:txBody>
          <a:bodyPr wrap="square" rtlCol="0">
            <a:spAutoFit/>
          </a:bodyPr>
          <a:lstStyle/>
          <a:p>
            <a:r>
              <a:rPr lang="en-US" sz="1800" dirty="0"/>
              <a:t>presentation designing;</a:t>
            </a:r>
          </a:p>
          <a:p>
            <a:r>
              <a:rPr lang="en-US" sz="1800" dirty="0"/>
              <a:t> theory and research</a:t>
            </a:r>
            <a:endParaRPr lang="en-IN" sz="1800" dirty="0"/>
          </a:p>
          <a:p>
            <a:endParaRPr lang="en-IN" dirty="0"/>
          </a:p>
        </p:txBody>
      </p:sp>
      <p:sp>
        <p:nvSpPr>
          <p:cNvPr id="38" name="Rectangle 37">
            <a:extLst>
              <a:ext uri="{FF2B5EF4-FFF2-40B4-BE49-F238E27FC236}">
                <a16:creationId xmlns:a16="http://schemas.microsoft.com/office/drawing/2014/main" id="{63AFBA16-E45E-4095-81E8-ABBA1D55D73B}"/>
              </a:ext>
            </a:extLst>
          </p:cNvPr>
          <p:cNvSpPr/>
          <p:nvPr/>
        </p:nvSpPr>
        <p:spPr>
          <a:xfrm>
            <a:off x="9561955" y="3885439"/>
            <a:ext cx="2402014" cy="78529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N" dirty="0"/>
              <a:t>programming/coding; mathematical research</a:t>
            </a:r>
          </a:p>
        </p:txBody>
      </p:sp>
      <p:sp>
        <p:nvSpPr>
          <p:cNvPr id="43" name="Rectangle 42">
            <a:extLst>
              <a:ext uri="{FF2B5EF4-FFF2-40B4-BE49-F238E27FC236}">
                <a16:creationId xmlns:a16="http://schemas.microsoft.com/office/drawing/2014/main" id="{C44259CF-2830-4ECC-977E-2BC7707CBF07}"/>
              </a:ext>
            </a:extLst>
          </p:cNvPr>
          <p:cNvSpPr/>
          <p:nvPr/>
        </p:nvSpPr>
        <p:spPr>
          <a:xfrm>
            <a:off x="8427030" y="5173494"/>
            <a:ext cx="3541883" cy="1063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45" name="TextBox 44">
            <a:extLst>
              <a:ext uri="{FF2B5EF4-FFF2-40B4-BE49-F238E27FC236}">
                <a16:creationId xmlns:a16="http://schemas.microsoft.com/office/drawing/2014/main" id="{DDA6037F-2BDE-4A94-862E-1FB92515E5D7}"/>
              </a:ext>
            </a:extLst>
          </p:cNvPr>
          <p:cNvSpPr txBox="1"/>
          <p:nvPr/>
        </p:nvSpPr>
        <p:spPr>
          <a:xfrm>
            <a:off x="8544272" y="5269916"/>
            <a:ext cx="3312368" cy="1200329"/>
          </a:xfrm>
          <a:prstGeom prst="rect">
            <a:avLst/>
          </a:prstGeom>
          <a:noFill/>
        </p:spPr>
        <p:txBody>
          <a:bodyPr wrap="square" rtlCol="0">
            <a:spAutoFit/>
          </a:bodyPr>
          <a:lstStyle/>
          <a:p>
            <a:r>
              <a:rPr lang="en-US" dirty="0"/>
              <a:t>representation and vocal explanation ; finalizing the project for presentation/research</a:t>
            </a:r>
            <a:endParaRPr lang="en-IN" dirty="0"/>
          </a:p>
          <a:p>
            <a:endParaRPr lang="en-IN" dirty="0"/>
          </a:p>
        </p:txBody>
      </p:sp>
    </p:spTree>
    <p:extLst>
      <p:ext uri="{BB962C8B-B14F-4D97-AF65-F5344CB8AC3E}">
        <p14:creationId xmlns:p14="http://schemas.microsoft.com/office/powerpoint/2010/main" val="259691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latin typeface="Bahnschrift SemiBold" panose="020B0502040204020203" pitchFamily="34" charset="0"/>
              </a:rPr>
              <a:t>Total cost and cost per head</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lstStyle/>
          <a:p>
            <a:r>
              <a:rPr lang="en-US" dirty="0"/>
              <a:t>Total cost-Rs.</a:t>
            </a:r>
            <a:r>
              <a:rPr lang="en-US" sz="4800" dirty="0">
                <a:solidFill>
                  <a:schemeClr val="accent6"/>
                </a:solidFill>
              </a:rPr>
              <a:t>1830</a:t>
            </a:r>
            <a:r>
              <a:rPr lang="en-US" dirty="0">
                <a:solidFill>
                  <a:schemeClr val="accent6"/>
                </a:solidFill>
              </a:rPr>
              <a:t> </a:t>
            </a:r>
            <a:r>
              <a:rPr lang="en-US" dirty="0"/>
              <a:t>          </a:t>
            </a:r>
          </a:p>
          <a:p>
            <a:endParaRPr lang="en-US" sz="1600" dirty="0"/>
          </a:p>
          <a:p>
            <a:r>
              <a:rPr lang="en-US" sz="1600" dirty="0"/>
              <a:t>*this cost includes all the shipping  charges and extra cost involved</a:t>
            </a:r>
          </a:p>
          <a:p>
            <a:endParaRPr lang="en-US" sz="1600" dirty="0"/>
          </a:p>
          <a:p>
            <a:endParaRPr lang="en-US" sz="1600" dirty="0"/>
          </a:p>
          <a:p>
            <a:r>
              <a:rPr lang="en-US" sz="2400" dirty="0"/>
              <a:t>Cost Per Head-Rs</a:t>
            </a:r>
            <a:r>
              <a:rPr lang="en-US" sz="1600" dirty="0"/>
              <a:t>.</a:t>
            </a:r>
            <a:r>
              <a:rPr lang="en-US" sz="2800" dirty="0">
                <a:solidFill>
                  <a:schemeClr val="accent6"/>
                </a:solidFill>
              </a:rPr>
              <a:t>457.5</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3100461-3745-4806-94E3-6AF41B1255B8}"/>
              </a:ext>
            </a:extLst>
          </p:cNvPr>
          <p:cNvSpPr txBox="1"/>
          <p:nvPr/>
        </p:nvSpPr>
        <p:spPr>
          <a:xfrm>
            <a:off x="1437145" y="6144538"/>
            <a:ext cx="5238398" cy="369332"/>
          </a:xfrm>
          <a:prstGeom prst="rect">
            <a:avLst/>
          </a:prstGeom>
          <a:noFill/>
        </p:spPr>
        <p:txBody>
          <a:bodyPr wrap="square" rtlCol="0">
            <a:spAutoFit/>
          </a:bodyPr>
          <a:lstStyle/>
          <a:p>
            <a:r>
              <a:rPr lang="en-US" dirty="0"/>
              <a:t>*Following slides will show cost of each part</a:t>
            </a:r>
            <a:endParaRPr lang="en-IN" dirty="0"/>
          </a:p>
        </p:txBody>
      </p:sp>
    </p:spTree>
    <p:extLst>
      <p:ext uri="{BB962C8B-B14F-4D97-AF65-F5344CB8AC3E}">
        <p14:creationId xmlns:p14="http://schemas.microsoft.com/office/powerpoint/2010/main" val="295620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3F2E-279C-480B-9162-7BA5FFA711BF}"/>
              </a:ext>
            </a:extLst>
          </p:cNvPr>
          <p:cNvSpPr>
            <a:spLocks noGrp="1"/>
          </p:cNvSpPr>
          <p:nvPr>
            <p:ph type="title"/>
          </p:nvPr>
        </p:nvSpPr>
        <p:spPr>
          <a:xfrm>
            <a:off x="407368" y="548680"/>
            <a:ext cx="10805160" cy="707886"/>
          </a:xfrm>
        </p:spPr>
        <p:txBody>
          <a:bodyPr/>
          <a:lstStyle/>
          <a:p>
            <a:r>
              <a:rPr lang="en-US" dirty="0"/>
              <a:t>Materials used and their individual cost</a:t>
            </a:r>
            <a:endParaRPr lang="en-IN" dirty="0"/>
          </a:p>
        </p:txBody>
      </p:sp>
      <p:sp>
        <p:nvSpPr>
          <p:cNvPr id="3" name="Slide Number Placeholder 2">
            <a:extLst>
              <a:ext uri="{FF2B5EF4-FFF2-40B4-BE49-F238E27FC236}">
                <a16:creationId xmlns:a16="http://schemas.microsoft.com/office/drawing/2014/main" id="{E97FEA19-056F-4C04-B4F6-1920C896F5F2}"/>
              </a:ext>
            </a:extLst>
          </p:cNvPr>
          <p:cNvSpPr>
            <a:spLocks noGrp="1"/>
          </p:cNvSpPr>
          <p:nvPr>
            <p:ph type="sldNum" sz="quarter" idx="4"/>
          </p:nvPr>
        </p:nvSpPr>
        <p:spPr/>
        <p:txBody>
          <a:bodyPr/>
          <a:lstStyle/>
          <a:p>
            <a:fld id="{4FAB73BC-B049-4115-A692-8D63A059BFB8}" type="slidenum">
              <a:rPr lang="en-US" noProof="0" smtClean="0"/>
              <a:pPr/>
              <a:t>5</a:t>
            </a:fld>
            <a:endParaRPr lang="en-US" noProof="0" dirty="0"/>
          </a:p>
        </p:txBody>
      </p:sp>
      <p:pic>
        <p:nvPicPr>
          <p:cNvPr id="4" name="Picture 3">
            <a:extLst>
              <a:ext uri="{FF2B5EF4-FFF2-40B4-BE49-F238E27FC236}">
                <a16:creationId xmlns:a16="http://schemas.microsoft.com/office/drawing/2014/main" id="{A6D01129-E899-49A1-9F18-EB1CDA764B41}"/>
              </a:ext>
            </a:extLst>
          </p:cNvPr>
          <p:cNvPicPr>
            <a:picLocks noChangeAspect="1"/>
          </p:cNvPicPr>
          <p:nvPr/>
        </p:nvPicPr>
        <p:blipFill>
          <a:blip r:embed="rId2"/>
          <a:stretch>
            <a:fillRect/>
          </a:stretch>
        </p:blipFill>
        <p:spPr>
          <a:xfrm>
            <a:off x="2927648" y="1411035"/>
            <a:ext cx="1728192" cy="1584176"/>
          </a:xfrm>
          <a:prstGeom prst="rect">
            <a:avLst/>
          </a:prstGeom>
        </p:spPr>
      </p:pic>
      <p:sp>
        <p:nvSpPr>
          <p:cNvPr id="6" name="TextBox 5">
            <a:extLst>
              <a:ext uri="{FF2B5EF4-FFF2-40B4-BE49-F238E27FC236}">
                <a16:creationId xmlns:a16="http://schemas.microsoft.com/office/drawing/2014/main" id="{9AD8C349-1634-4092-A7F2-26F69EC12CCE}"/>
              </a:ext>
            </a:extLst>
          </p:cNvPr>
          <p:cNvSpPr txBox="1"/>
          <p:nvPr/>
        </p:nvSpPr>
        <p:spPr>
          <a:xfrm>
            <a:off x="263352" y="1556792"/>
            <a:ext cx="6107836" cy="646331"/>
          </a:xfrm>
          <a:prstGeom prst="rect">
            <a:avLst/>
          </a:prstGeom>
          <a:noFill/>
        </p:spPr>
        <p:txBody>
          <a:bodyPr wrap="square">
            <a:spAutoFit/>
          </a:bodyPr>
          <a:lstStyle/>
          <a:p>
            <a:r>
              <a:rPr lang="en-US" dirty="0"/>
              <a:t>1. Arduino Uno R3</a:t>
            </a:r>
            <a:endParaRPr lang="en-IN" dirty="0"/>
          </a:p>
          <a:p>
            <a:r>
              <a:rPr lang="en-IN" dirty="0"/>
              <a:t>Cost –Rs.600</a:t>
            </a:r>
          </a:p>
        </p:txBody>
      </p:sp>
      <p:pic>
        <p:nvPicPr>
          <p:cNvPr id="7" name="Picture 6">
            <a:extLst>
              <a:ext uri="{FF2B5EF4-FFF2-40B4-BE49-F238E27FC236}">
                <a16:creationId xmlns:a16="http://schemas.microsoft.com/office/drawing/2014/main" id="{F004F1CD-C413-40CC-95F3-866E984E16EE}"/>
              </a:ext>
            </a:extLst>
          </p:cNvPr>
          <p:cNvPicPr>
            <a:picLocks noChangeAspect="1"/>
          </p:cNvPicPr>
          <p:nvPr/>
        </p:nvPicPr>
        <p:blipFill>
          <a:blip r:embed="rId3"/>
          <a:stretch>
            <a:fillRect/>
          </a:stretch>
        </p:blipFill>
        <p:spPr>
          <a:xfrm>
            <a:off x="8400256" y="1195010"/>
            <a:ext cx="1728192" cy="1369893"/>
          </a:xfrm>
          <a:prstGeom prst="rect">
            <a:avLst/>
          </a:prstGeom>
        </p:spPr>
      </p:pic>
      <p:sp>
        <p:nvSpPr>
          <p:cNvPr id="9" name="TextBox 8">
            <a:extLst>
              <a:ext uri="{FF2B5EF4-FFF2-40B4-BE49-F238E27FC236}">
                <a16:creationId xmlns:a16="http://schemas.microsoft.com/office/drawing/2014/main" id="{48B24B71-0729-43DD-8016-25200A4259FD}"/>
              </a:ext>
            </a:extLst>
          </p:cNvPr>
          <p:cNvSpPr txBox="1"/>
          <p:nvPr/>
        </p:nvSpPr>
        <p:spPr>
          <a:xfrm>
            <a:off x="5862861" y="1550134"/>
            <a:ext cx="6107836" cy="646331"/>
          </a:xfrm>
          <a:prstGeom prst="rect">
            <a:avLst/>
          </a:prstGeom>
          <a:noFill/>
        </p:spPr>
        <p:txBody>
          <a:bodyPr wrap="square">
            <a:spAutoFit/>
          </a:bodyPr>
          <a:lstStyle/>
          <a:p>
            <a:r>
              <a:rPr lang="en-IN" dirty="0"/>
              <a:t>2. Solar panel</a:t>
            </a:r>
          </a:p>
          <a:p>
            <a:r>
              <a:rPr lang="en-IN" dirty="0"/>
              <a:t>Cost-Rs.200</a:t>
            </a:r>
            <a:endParaRPr lang="en-US" dirty="0"/>
          </a:p>
        </p:txBody>
      </p:sp>
      <p:pic>
        <p:nvPicPr>
          <p:cNvPr id="11" name="Picture 10">
            <a:extLst>
              <a:ext uri="{FF2B5EF4-FFF2-40B4-BE49-F238E27FC236}">
                <a16:creationId xmlns:a16="http://schemas.microsoft.com/office/drawing/2014/main" id="{51A2AC00-BA49-4585-A1F6-CF2B15BB9832}"/>
              </a:ext>
            </a:extLst>
          </p:cNvPr>
          <p:cNvPicPr>
            <a:picLocks noChangeAspect="1"/>
          </p:cNvPicPr>
          <p:nvPr/>
        </p:nvPicPr>
        <p:blipFill>
          <a:blip r:embed="rId4"/>
          <a:stretch>
            <a:fillRect/>
          </a:stretch>
        </p:blipFill>
        <p:spPr>
          <a:xfrm>
            <a:off x="3089170" y="3432305"/>
            <a:ext cx="1544960" cy="1447308"/>
          </a:xfrm>
          <a:prstGeom prst="rect">
            <a:avLst/>
          </a:prstGeom>
        </p:spPr>
      </p:pic>
      <p:sp>
        <p:nvSpPr>
          <p:cNvPr id="12" name="TextBox 11">
            <a:extLst>
              <a:ext uri="{FF2B5EF4-FFF2-40B4-BE49-F238E27FC236}">
                <a16:creationId xmlns:a16="http://schemas.microsoft.com/office/drawing/2014/main" id="{A6B3F7F9-1244-4E70-9404-9C4C20AE68D2}"/>
              </a:ext>
            </a:extLst>
          </p:cNvPr>
          <p:cNvSpPr txBox="1"/>
          <p:nvPr/>
        </p:nvSpPr>
        <p:spPr>
          <a:xfrm>
            <a:off x="263352" y="3645024"/>
            <a:ext cx="2448272" cy="646331"/>
          </a:xfrm>
          <a:prstGeom prst="rect">
            <a:avLst/>
          </a:prstGeom>
          <a:noFill/>
        </p:spPr>
        <p:txBody>
          <a:bodyPr wrap="square" rtlCol="0">
            <a:spAutoFit/>
          </a:bodyPr>
          <a:lstStyle/>
          <a:p>
            <a:r>
              <a:rPr lang="en-US" dirty="0"/>
              <a:t>3. Solar MPPT</a:t>
            </a:r>
          </a:p>
          <a:p>
            <a:r>
              <a:rPr lang="en-US" dirty="0"/>
              <a:t>Cost-Rs.550</a:t>
            </a:r>
            <a:endParaRPr lang="en-IN" dirty="0"/>
          </a:p>
        </p:txBody>
      </p:sp>
      <p:pic>
        <p:nvPicPr>
          <p:cNvPr id="14" name="Picture 13">
            <a:extLst>
              <a:ext uri="{FF2B5EF4-FFF2-40B4-BE49-F238E27FC236}">
                <a16:creationId xmlns:a16="http://schemas.microsoft.com/office/drawing/2014/main" id="{F96F5F5D-6953-4ABF-BF79-B011A3F62022}"/>
              </a:ext>
            </a:extLst>
          </p:cNvPr>
          <p:cNvPicPr>
            <a:picLocks noChangeAspect="1"/>
          </p:cNvPicPr>
          <p:nvPr/>
        </p:nvPicPr>
        <p:blipFill>
          <a:blip r:embed="rId5"/>
          <a:stretch>
            <a:fillRect/>
          </a:stretch>
        </p:blipFill>
        <p:spPr>
          <a:xfrm>
            <a:off x="8449441" y="2995211"/>
            <a:ext cx="1685925" cy="2286000"/>
          </a:xfrm>
          <a:prstGeom prst="rect">
            <a:avLst/>
          </a:prstGeom>
        </p:spPr>
      </p:pic>
      <p:sp>
        <p:nvSpPr>
          <p:cNvPr id="15" name="TextBox 14">
            <a:extLst>
              <a:ext uri="{FF2B5EF4-FFF2-40B4-BE49-F238E27FC236}">
                <a16:creationId xmlns:a16="http://schemas.microsoft.com/office/drawing/2014/main" id="{482E314A-1354-4A3F-881B-9611C38A5017}"/>
              </a:ext>
            </a:extLst>
          </p:cNvPr>
          <p:cNvSpPr txBox="1"/>
          <p:nvPr/>
        </p:nvSpPr>
        <p:spPr>
          <a:xfrm>
            <a:off x="5303912" y="3645024"/>
            <a:ext cx="2880320" cy="646331"/>
          </a:xfrm>
          <a:prstGeom prst="rect">
            <a:avLst/>
          </a:prstGeom>
          <a:noFill/>
        </p:spPr>
        <p:txBody>
          <a:bodyPr wrap="square" rtlCol="0">
            <a:spAutoFit/>
          </a:bodyPr>
          <a:lstStyle/>
          <a:p>
            <a:r>
              <a:rPr lang="en-US" dirty="0"/>
              <a:t>4. Servo Motor(SG90)</a:t>
            </a:r>
          </a:p>
          <a:p>
            <a:r>
              <a:rPr lang="en-US" dirty="0"/>
              <a:t>Cost-Rs.260</a:t>
            </a:r>
            <a:endParaRPr lang="en-IN" dirty="0"/>
          </a:p>
        </p:txBody>
      </p:sp>
      <p:pic>
        <p:nvPicPr>
          <p:cNvPr id="17" name="Picture 16">
            <a:extLst>
              <a:ext uri="{FF2B5EF4-FFF2-40B4-BE49-F238E27FC236}">
                <a16:creationId xmlns:a16="http://schemas.microsoft.com/office/drawing/2014/main" id="{50AFC3B2-DB4A-42FA-8E51-682B71BB1AFC}"/>
              </a:ext>
            </a:extLst>
          </p:cNvPr>
          <p:cNvPicPr>
            <a:picLocks noChangeAspect="1"/>
          </p:cNvPicPr>
          <p:nvPr/>
        </p:nvPicPr>
        <p:blipFill>
          <a:blip r:embed="rId6"/>
          <a:stretch>
            <a:fillRect/>
          </a:stretch>
        </p:blipFill>
        <p:spPr>
          <a:xfrm>
            <a:off x="3018687" y="5461022"/>
            <a:ext cx="1685925" cy="1133475"/>
          </a:xfrm>
          <a:prstGeom prst="rect">
            <a:avLst/>
          </a:prstGeom>
        </p:spPr>
      </p:pic>
      <p:sp>
        <p:nvSpPr>
          <p:cNvPr id="18" name="TextBox 17">
            <a:extLst>
              <a:ext uri="{FF2B5EF4-FFF2-40B4-BE49-F238E27FC236}">
                <a16:creationId xmlns:a16="http://schemas.microsoft.com/office/drawing/2014/main" id="{58666E44-1DCD-4664-9D71-F9D0EE47B358}"/>
              </a:ext>
            </a:extLst>
          </p:cNvPr>
          <p:cNvSpPr txBox="1"/>
          <p:nvPr/>
        </p:nvSpPr>
        <p:spPr>
          <a:xfrm>
            <a:off x="191344" y="5316707"/>
            <a:ext cx="2592288" cy="646331"/>
          </a:xfrm>
          <a:prstGeom prst="rect">
            <a:avLst/>
          </a:prstGeom>
          <a:noFill/>
        </p:spPr>
        <p:txBody>
          <a:bodyPr wrap="square" rtlCol="0">
            <a:spAutoFit/>
          </a:bodyPr>
          <a:lstStyle/>
          <a:p>
            <a:r>
              <a:rPr lang="en-US" dirty="0"/>
              <a:t>5.Battery</a:t>
            </a:r>
          </a:p>
          <a:p>
            <a:r>
              <a:rPr lang="en-US" dirty="0"/>
              <a:t>Cost-Rs.150</a:t>
            </a:r>
            <a:endParaRPr lang="en-IN" dirty="0"/>
          </a:p>
        </p:txBody>
      </p:sp>
      <p:pic>
        <p:nvPicPr>
          <p:cNvPr id="19" name="Picture 18">
            <a:extLst>
              <a:ext uri="{FF2B5EF4-FFF2-40B4-BE49-F238E27FC236}">
                <a16:creationId xmlns:a16="http://schemas.microsoft.com/office/drawing/2014/main" id="{7EFDF17B-B2EC-4B21-916E-A232902F2013}"/>
              </a:ext>
            </a:extLst>
          </p:cNvPr>
          <p:cNvPicPr>
            <a:picLocks noChangeAspect="1"/>
          </p:cNvPicPr>
          <p:nvPr/>
        </p:nvPicPr>
        <p:blipFill>
          <a:blip r:embed="rId7"/>
          <a:stretch>
            <a:fillRect/>
          </a:stretch>
        </p:blipFill>
        <p:spPr>
          <a:xfrm>
            <a:off x="9912424" y="5517232"/>
            <a:ext cx="1056773" cy="646331"/>
          </a:xfrm>
          <a:prstGeom prst="rect">
            <a:avLst/>
          </a:prstGeom>
        </p:spPr>
      </p:pic>
      <p:pic>
        <p:nvPicPr>
          <p:cNvPr id="20" name="Picture 19">
            <a:extLst>
              <a:ext uri="{FF2B5EF4-FFF2-40B4-BE49-F238E27FC236}">
                <a16:creationId xmlns:a16="http://schemas.microsoft.com/office/drawing/2014/main" id="{2CA7B67D-7C6D-458B-8681-DED811321B74}"/>
              </a:ext>
            </a:extLst>
          </p:cNvPr>
          <p:cNvPicPr>
            <a:picLocks noChangeAspect="1"/>
          </p:cNvPicPr>
          <p:nvPr/>
        </p:nvPicPr>
        <p:blipFill>
          <a:blip r:embed="rId8"/>
          <a:stretch>
            <a:fillRect/>
          </a:stretch>
        </p:blipFill>
        <p:spPr>
          <a:xfrm>
            <a:off x="8544272" y="5458344"/>
            <a:ext cx="1056774" cy="705219"/>
          </a:xfrm>
          <a:prstGeom prst="rect">
            <a:avLst/>
          </a:prstGeom>
        </p:spPr>
      </p:pic>
      <p:sp>
        <p:nvSpPr>
          <p:cNvPr id="21" name="TextBox 20">
            <a:extLst>
              <a:ext uri="{FF2B5EF4-FFF2-40B4-BE49-F238E27FC236}">
                <a16:creationId xmlns:a16="http://schemas.microsoft.com/office/drawing/2014/main" id="{AD9BDFDC-44F5-42E8-BAD0-4608A8518FDF}"/>
              </a:ext>
            </a:extLst>
          </p:cNvPr>
          <p:cNvSpPr txBox="1"/>
          <p:nvPr/>
        </p:nvSpPr>
        <p:spPr>
          <a:xfrm>
            <a:off x="5303912" y="5316707"/>
            <a:ext cx="3024336" cy="923330"/>
          </a:xfrm>
          <a:prstGeom prst="rect">
            <a:avLst/>
          </a:prstGeom>
          <a:noFill/>
        </p:spPr>
        <p:txBody>
          <a:bodyPr wrap="square" rtlCol="0">
            <a:spAutoFit/>
          </a:bodyPr>
          <a:lstStyle/>
          <a:p>
            <a:r>
              <a:rPr lang="en-US" dirty="0"/>
              <a:t>6. Photo resistor and 10K ohm resistor.</a:t>
            </a:r>
          </a:p>
          <a:p>
            <a:r>
              <a:rPr lang="en-US" dirty="0"/>
              <a:t>Cost-*Negligible</a:t>
            </a:r>
            <a:endParaRPr lang="en-IN" dirty="0"/>
          </a:p>
        </p:txBody>
      </p:sp>
    </p:spTree>
    <p:extLst>
      <p:ext uri="{BB962C8B-B14F-4D97-AF65-F5344CB8AC3E}">
        <p14:creationId xmlns:p14="http://schemas.microsoft.com/office/powerpoint/2010/main" val="100669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4F60-6728-48A6-8830-913FCBF5430B}"/>
              </a:ext>
            </a:extLst>
          </p:cNvPr>
          <p:cNvSpPr>
            <a:spLocks noGrp="1"/>
          </p:cNvSpPr>
          <p:nvPr>
            <p:ph type="title"/>
          </p:nvPr>
        </p:nvSpPr>
        <p:spPr>
          <a:xfrm>
            <a:off x="551384" y="692696"/>
            <a:ext cx="10805160" cy="707886"/>
          </a:xfrm>
        </p:spPr>
        <p:txBody>
          <a:bodyPr>
            <a:noAutofit/>
          </a:bodyPr>
          <a:lstStyle/>
          <a:p>
            <a:r>
              <a:rPr lang="en-US" sz="5400" u="sng" dirty="0"/>
              <a:t>Process through week wise</a:t>
            </a:r>
            <a:endParaRPr lang="en-IN" sz="5400" u="sng" dirty="0"/>
          </a:p>
        </p:txBody>
      </p:sp>
      <p:sp>
        <p:nvSpPr>
          <p:cNvPr id="3" name="Slide Number Placeholder 2">
            <a:extLst>
              <a:ext uri="{FF2B5EF4-FFF2-40B4-BE49-F238E27FC236}">
                <a16:creationId xmlns:a16="http://schemas.microsoft.com/office/drawing/2014/main" id="{775A572E-F592-4A41-9603-7D1BA5BBCACE}"/>
              </a:ext>
            </a:extLst>
          </p:cNvPr>
          <p:cNvSpPr>
            <a:spLocks noGrp="1"/>
          </p:cNvSpPr>
          <p:nvPr>
            <p:ph type="sldNum" sz="quarter" idx="4"/>
          </p:nvPr>
        </p:nvSpPr>
        <p:spPr/>
        <p:txBody>
          <a:bodyPr/>
          <a:lstStyle/>
          <a:p>
            <a:fld id="{4FAB73BC-B049-4115-A692-8D63A059BFB8}" type="slidenum">
              <a:rPr lang="en-US" noProof="0" smtClean="0"/>
              <a:pPr/>
              <a:t>6</a:t>
            </a:fld>
            <a:endParaRPr lang="en-US" noProof="0" dirty="0"/>
          </a:p>
        </p:txBody>
      </p:sp>
      <p:sp>
        <p:nvSpPr>
          <p:cNvPr id="4" name="TextBox 3">
            <a:extLst>
              <a:ext uri="{FF2B5EF4-FFF2-40B4-BE49-F238E27FC236}">
                <a16:creationId xmlns:a16="http://schemas.microsoft.com/office/drawing/2014/main" id="{0A9D3C2C-9044-47EE-955E-CD599C7B9B8A}"/>
              </a:ext>
            </a:extLst>
          </p:cNvPr>
          <p:cNvSpPr txBox="1"/>
          <p:nvPr/>
        </p:nvSpPr>
        <p:spPr>
          <a:xfrm>
            <a:off x="335360" y="1628800"/>
            <a:ext cx="11665296" cy="4462760"/>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Week-1 and Week-2</a:t>
            </a:r>
          </a:p>
          <a:p>
            <a:endParaRPr lang="en-US" dirty="0"/>
          </a:p>
          <a:p>
            <a:pPr marL="342900" indent="-342900">
              <a:buFont typeface="+mj-lt"/>
              <a:buAutoNum type="arabicPeriod"/>
            </a:pPr>
            <a:r>
              <a:rPr lang="en-US" sz="2000" dirty="0">
                <a:solidFill>
                  <a:schemeClr val="accent2"/>
                </a:solidFill>
              </a:rPr>
              <a:t>These 2 weeks were dedicated to research/theory for the making of project and proper planning for execution of the project</a:t>
            </a:r>
            <a:r>
              <a:rPr lang="en-US" sz="2000" dirty="0"/>
              <a:t>.</a:t>
            </a:r>
          </a:p>
          <a:p>
            <a:pPr marL="342900" indent="-342900">
              <a:buFont typeface="+mj-lt"/>
              <a:buAutoNum type="arabicPeriod"/>
            </a:pPr>
            <a:endParaRPr lang="en-US" sz="2000" dirty="0"/>
          </a:p>
          <a:p>
            <a:pPr marL="342900" indent="-342900">
              <a:buFont typeface="+mj-lt"/>
              <a:buAutoNum type="arabicPeriod"/>
            </a:pPr>
            <a:r>
              <a:rPr lang="en-US" sz="2000" dirty="0"/>
              <a:t>We had to figure out which </a:t>
            </a:r>
            <a:r>
              <a:rPr lang="en-US" sz="2000" dirty="0">
                <a:solidFill>
                  <a:schemeClr val="accent2"/>
                </a:solidFill>
              </a:rPr>
              <a:t>circuit diagram </a:t>
            </a:r>
            <a:r>
              <a:rPr lang="en-US" sz="2000" dirty="0"/>
              <a:t>would work and what were the </a:t>
            </a:r>
            <a:r>
              <a:rPr lang="en-US" sz="2000" dirty="0">
                <a:solidFill>
                  <a:schemeClr val="accent2"/>
                </a:solidFill>
              </a:rPr>
              <a:t>parts required</a:t>
            </a:r>
            <a:r>
              <a:rPr lang="en-US" sz="2000" dirty="0"/>
              <a:t>.</a:t>
            </a:r>
          </a:p>
          <a:p>
            <a:pPr marL="342900" indent="-342900">
              <a:buFont typeface="+mj-lt"/>
              <a:buAutoNum type="arabicPeriod"/>
            </a:pPr>
            <a:endParaRPr lang="en-US" sz="2000" dirty="0"/>
          </a:p>
          <a:p>
            <a:pPr marL="342900" indent="-342900">
              <a:buFont typeface="+mj-lt"/>
              <a:buAutoNum type="arabicPeriod"/>
            </a:pPr>
            <a:r>
              <a:rPr lang="en-US" sz="2000" dirty="0"/>
              <a:t> After finding out the required parts we ordered them and cost is mentioned before.</a:t>
            </a:r>
          </a:p>
          <a:p>
            <a:endParaRPr lang="en-US" sz="2000" dirty="0"/>
          </a:p>
          <a:p>
            <a:r>
              <a:rPr lang="en-US" sz="2000" dirty="0"/>
              <a:t>4</a:t>
            </a:r>
            <a:r>
              <a:rPr lang="en-US" sz="2000" dirty="0">
                <a:solidFill>
                  <a:schemeClr val="accent2"/>
                </a:solidFill>
              </a:rPr>
              <a:t>. Best relevant theory was found through the research paper </a:t>
            </a:r>
            <a:r>
              <a:rPr lang="en-US" sz="2000" dirty="0">
                <a:sym typeface="Wingdings" panose="05000000000000000000" pitchFamily="2" charset="2"/>
              </a:rPr>
              <a:t>(</a:t>
            </a:r>
            <a:r>
              <a:rPr lang="en-US" sz="2000" dirty="0">
                <a:sym typeface="Wingdings" panose="05000000000000000000" pitchFamily="2" charset="2"/>
                <a:hlinkClick r:id="rId2"/>
              </a:rPr>
              <a:t>https://www.hindawi.com/journals/ijp/2010/312580/</a:t>
            </a:r>
            <a:r>
              <a:rPr lang="en-US" sz="2000" dirty="0">
                <a:sym typeface="Wingdings" panose="05000000000000000000" pitchFamily="2" charset="2"/>
              </a:rPr>
              <a:t> )</a:t>
            </a:r>
          </a:p>
          <a:p>
            <a:pPr marL="342900" indent="-342900">
              <a:buFont typeface="+mj-lt"/>
              <a:buAutoNum type="arabicPeriod"/>
            </a:pPr>
            <a:endParaRPr lang="en-US" sz="2000" dirty="0">
              <a:sym typeface="Wingdings" panose="05000000000000000000" pitchFamily="2" charset="2"/>
            </a:endParaRPr>
          </a:p>
          <a:p>
            <a:r>
              <a:rPr lang="en-US" sz="2000" dirty="0"/>
              <a:t>5. But then we faced certain </a:t>
            </a:r>
            <a:r>
              <a:rPr lang="en-US" sz="2000" dirty="0">
                <a:solidFill>
                  <a:schemeClr val="accent2"/>
                </a:solidFill>
              </a:rPr>
              <a:t>problems</a:t>
            </a:r>
            <a:r>
              <a:rPr lang="en-US" sz="2000" dirty="0"/>
              <a:t> we came Regarding which we have mentioned in the </a:t>
            </a:r>
            <a:r>
              <a:rPr lang="en-US" sz="2000" dirty="0">
                <a:solidFill>
                  <a:schemeClr val="accent2"/>
                </a:solidFill>
              </a:rPr>
              <a:t>next slide</a:t>
            </a:r>
            <a:r>
              <a:rPr lang="en-US" sz="2000" dirty="0"/>
              <a:t>.</a:t>
            </a:r>
          </a:p>
          <a:p>
            <a:pPr marL="342900" indent="-342900">
              <a:buFont typeface="+mj-lt"/>
              <a:buAutoNum type="arabicPeriod"/>
            </a:pPr>
            <a:endParaRPr lang="en-IN" dirty="0"/>
          </a:p>
        </p:txBody>
      </p:sp>
    </p:spTree>
    <p:extLst>
      <p:ext uri="{BB962C8B-B14F-4D97-AF65-F5344CB8AC3E}">
        <p14:creationId xmlns:p14="http://schemas.microsoft.com/office/powerpoint/2010/main" val="154857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
        <p:nvSpPr>
          <p:cNvPr id="2" name="TextBox 1">
            <a:extLst>
              <a:ext uri="{FF2B5EF4-FFF2-40B4-BE49-F238E27FC236}">
                <a16:creationId xmlns:a16="http://schemas.microsoft.com/office/drawing/2014/main" id="{3F56884C-3145-478C-9D65-BB4F534066E7}"/>
              </a:ext>
            </a:extLst>
          </p:cNvPr>
          <p:cNvSpPr txBox="1"/>
          <p:nvPr/>
        </p:nvSpPr>
        <p:spPr>
          <a:xfrm>
            <a:off x="0" y="44624"/>
            <a:ext cx="12192000" cy="1754326"/>
          </a:xfrm>
          <a:prstGeom prst="rect">
            <a:avLst/>
          </a:prstGeom>
          <a:noFill/>
        </p:spPr>
        <p:txBody>
          <a:bodyPr wrap="square" rtlCol="0">
            <a:spAutoFit/>
          </a:bodyPr>
          <a:lstStyle/>
          <a:p>
            <a:r>
              <a:rPr lang="en-US" sz="5400" b="1" dirty="0">
                <a:effectLst>
                  <a:outerShdw blurRad="38100" dist="38100" dir="2700000" algn="tl">
                    <a:srgbClr val="000000">
                      <a:alpha val="43137"/>
                    </a:srgbClr>
                  </a:outerShdw>
                </a:effectLst>
              </a:rPr>
              <a:t>Problems faced during making and its solution.</a:t>
            </a:r>
            <a:endParaRPr lang="en-IN" sz="5400" b="1" dirty="0">
              <a:effectLst>
                <a:outerShdw blurRad="38100" dist="38100" dir="2700000" algn="tl">
                  <a:srgbClr val="000000">
                    <a:alpha val="43137"/>
                  </a:srgbClr>
                </a:outerShdw>
              </a:effectLst>
            </a:endParaRPr>
          </a:p>
        </p:txBody>
      </p:sp>
      <p:graphicFrame>
        <p:nvGraphicFramePr>
          <p:cNvPr id="7" name="Diagram 6">
            <a:extLst>
              <a:ext uri="{FF2B5EF4-FFF2-40B4-BE49-F238E27FC236}">
                <a16:creationId xmlns:a16="http://schemas.microsoft.com/office/drawing/2014/main" id="{FE93D4F9-4B3B-41AB-B1FE-E0562E6B4A1D}"/>
              </a:ext>
            </a:extLst>
          </p:cNvPr>
          <p:cNvGraphicFramePr/>
          <p:nvPr>
            <p:extLst>
              <p:ext uri="{D42A27DB-BD31-4B8C-83A1-F6EECF244321}">
                <p14:modId xmlns:p14="http://schemas.microsoft.com/office/powerpoint/2010/main" val="3620182302"/>
              </p:ext>
            </p:extLst>
          </p:nvPr>
        </p:nvGraphicFramePr>
        <p:xfrm>
          <a:off x="4655840" y="1798950"/>
          <a:ext cx="3271912" cy="136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DAA7D99B-703B-4C88-BB39-30D495CEE041}"/>
              </a:ext>
            </a:extLst>
          </p:cNvPr>
          <p:cNvSpPr/>
          <p:nvPr/>
        </p:nvSpPr>
        <p:spPr>
          <a:xfrm>
            <a:off x="533400" y="2060848"/>
            <a:ext cx="4122440" cy="46085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8B919627-DAA3-40D5-9626-3F1E909980C2}"/>
              </a:ext>
            </a:extLst>
          </p:cNvPr>
          <p:cNvSpPr txBox="1"/>
          <p:nvPr/>
        </p:nvSpPr>
        <p:spPr>
          <a:xfrm>
            <a:off x="533400" y="2341938"/>
            <a:ext cx="4032448" cy="4524315"/>
          </a:xfrm>
          <a:prstGeom prst="rect">
            <a:avLst/>
          </a:prstGeom>
          <a:noFill/>
        </p:spPr>
        <p:txBody>
          <a:bodyPr wrap="square" rtlCol="0">
            <a:spAutoFit/>
          </a:bodyPr>
          <a:lstStyle/>
          <a:p>
            <a:pPr marL="201168" lvl="1"/>
            <a:r>
              <a:rPr lang="en-US" dirty="0"/>
              <a:t>There are certain problems that we addressed.</a:t>
            </a:r>
          </a:p>
          <a:p>
            <a:pPr marL="486918" lvl="1" indent="-285750">
              <a:buFont typeface="Wingdings" panose="05000000000000000000" pitchFamily="2" charset="2"/>
              <a:buChar char="§"/>
            </a:pPr>
            <a:r>
              <a:rPr lang="en-US" dirty="0"/>
              <a:t>When our solar panel rotates according sun ,so even after </a:t>
            </a:r>
            <a:r>
              <a:rPr lang="en-US" dirty="0">
                <a:solidFill>
                  <a:schemeClr val="accent2"/>
                </a:solidFill>
              </a:rPr>
              <a:t>changing direction the of solar panel we might not get maximum power</a:t>
            </a:r>
            <a:r>
              <a:rPr lang="en-US" dirty="0"/>
              <a:t>.</a:t>
            </a:r>
          </a:p>
          <a:p>
            <a:pPr marL="201168" lvl="1"/>
            <a:endParaRPr lang="en-US" dirty="0"/>
          </a:p>
          <a:p>
            <a:pPr marL="486918" lvl="1" indent="-285750">
              <a:buFont typeface="Wingdings" panose="05000000000000000000" pitchFamily="2" charset="2"/>
              <a:buChar char="§"/>
            </a:pPr>
            <a:r>
              <a:rPr lang="en-US" dirty="0"/>
              <a:t>Optimizing power to its maximum point while controlling the output voltage.</a:t>
            </a:r>
          </a:p>
          <a:p>
            <a:pPr marL="486918" lvl="1" indent="-285750">
              <a:buFont typeface="Wingdings" panose="05000000000000000000" pitchFamily="2" charset="2"/>
              <a:buChar char="§"/>
            </a:pPr>
            <a:r>
              <a:rPr lang="en-US" dirty="0">
                <a:solidFill>
                  <a:schemeClr val="accent2"/>
                </a:solidFill>
              </a:rPr>
              <a:t>Maximum voltage does not implies maximum power</a:t>
            </a:r>
            <a:r>
              <a:rPr lang="en-US" dirty="0"/>
              <a:t>.</a:t>
            </a:r>
          </a:p>
          <a:p>
            <a:pPr marL="201168" lvl="1"/>
            <a:endParaRPr lang="en-US" dirty="0"/>
          </a:p>
          <a:p>
            <a:pPr marL="486918" lvl="1" indent="-285750">
              <a:buFont typeface="Wingdings" panose="05000000000000000000" pitchFamily="2" charset="2"/>
              <a:buChar char="§"/>
            </a:pPr>
            <a:r>
              <a:rPr lang="en-US" dirty="0"/>
              <a:t>And </a:t>
            </a:r>
            <a:r>
              <a:rPr lang="en-US" dirty="0">
                <a:solidFill>
                  <a:schemeClr val="accent2"/>
                </a:solidFill>
              </a:rPr>
              <a:t>designing</a:t>
            </a:r>
            <a:r>
              <a:rPr lang="en-US" dirty="0"/>
              <a:t> that kind of system was </a:t>
            </a:r>
            <a:r>
              <a:rPr lang="en-US" dirty="0">
                <a:solidFill>
                  <a:schemeClr val="accent2"/>
                </a:solidFill>
              </a:rPr>
              <a:t>beyond our current knowledge</a:t>
            </a:r>
            <a:r>
              <a:rPr lang="en-US" dirty="0"/>
              <a:t>.</a:t>
            </a:r>
          </a:p>
          <a:p>
            <a:endParaRPr lang="en-IN" dirty="0"/>
          </a:p>
        </p:txBody>
      </p:sp>
      <p:sp>
        <p:nvSpPr>
          <p:cNvPr id="10" name="Rectangle 9">
            <a:extLst>
              <a:ext uri="{FF2B5EF4-FFF2-40B4-BE49-F238E27FC236}">
                <a16:creationId xmlns:a16="http://schemas.microsoft.com/office/drawing/2014/main" id="{DB337A95-B33B-47EA-BF90-9C2C9F3EC584}"/>
              </a:ext>
            </a:extLst>
          </p:cNvPr>
          <p:cNvSpPr/>
          <p:nvPr/>
        </p:nvSpPr>
        <p:spPr>
          <a:xfrm>
            <a:off x="7972198" y="1916832"/>
            <a:ext cx="4212432" cy="41764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01168" lvl="1" indent="0">
              <a:buNone/>
            </a:pPr>
            <a:endParaRPr lang="en-IN" dirty="0"/>
          </a:p>
        </p:txBody>
      </p:sp>
      <p:sp>
        <p:nvSpPr>
          <p:cNvPr id="11" name="TextBox 10">
            <a:extLst>
              <a:ext uri="{FF2B5EF4-FFF2-40B4-BE49-F238E27FC236}">
                <a16:creationId xmlns:a16="http://schemas.microsoft.com/office/drawing/2014/main" id="{C09F0B5C-A74E-4280-BCA6-43D2869C36F2}"/>
              </a:ext>
            </a:extLst>
          </p:cNvPr>
          <p:cNvSpPr txBox="1"/>
          <p:nvPr/>
        </p:nvSpPr>
        <p:spPr>
          <a:xfrm>
            <a:off x="7927752" y="1988840"/>
            <a:ext cx="4212432" cy="3416320"/>
          </a:xfrm>
          <a:prstGeom prst="rect">
            <a:avLst/>
          </a:prstGeom>
          <a:noFill/>
        </p:spPr>
        <p:txBody>
          <a:bodyPr wrap="square" rtlCol="0">
            <a:spAutoFit/>
          </a:bodyPr>
          <a:lstStyle/>
          <a:p>
            <a:r>
              <a:rPr lang="en-US" dirty="0"/>
              <a:t>For that we had to use</a:t>
            </a:r>
            <a:r>
              <a:rPr lang="en-US" b="0" i="0" dirty="0">
                <a:solidFill>
                  <a:schemeClr val="accent2"/>
                </a:solidFill>
                <a:effectLst/>
                <a:latin typeface="STIXGeneral-Regular"/>
              </a:rPr>
              <a:t> maximum power point tracking systems </a:t>
            </a:r>
            <a:r>
              <a:rPr lang="en-US" b="0" i="0" dirty="0">
                <a:solidFill>
                  <a:srgbClr val="000000"/>
                </a:solidFill>
                <a:effectLst/>
                <a:latin typeface="STIXGeneral-Regular"/>
              </a:rPr>
              <a:t>to gain more generated output power.</a:t>
            </a:r>
          </a:p>
          <a:p>
            <a:endParaRPr lang="en-US" dirty="0">
              <a:solidFill>
                <a:srgbClr val="000000"/>
              </a:solidFill>
              <a:latin typeface="STIXGeneral-Regular"/>
            </a:endParaRPr>
          </a:p>
          <a:p>
            <a:pPr marL="285750" indent="-285750">
              <a:buFont typeface="Arial" panose="020B0604020202020204" pitchFamily="34" charset="0"/>
              <a:buChar char="•"/>
            </a:pPr>
            <a:r>
              <a:rPr lang="en-US" dirty="0">
                <a:solidFill>
                  <a:srgbClr val="000000"/>
                </a:solidFill>
                <a:latin typeface="STIXGeneral-Regular"/>
              </a:rPr>
              <a:t>So we used a readily available </a:t>
            </a:r>
            <a:r>
              <a:rPr lang="en-US" dirty="0">
                <a:solidFill>
                  <a:schemeClr val="accent2"/>
                </a:solidFill>
                <a:latin typeface="STIXGeneral-Regular"/>
              </a:rPr>
              <a:t>MPPT device</a:t>
            </a:r>
            <a:r>
              <a:rPr lang="en-US" dirty="0">
                <a:solidFill>
                  <a:srgbClr val="000000"/>
                </a:solidFill>
                <a:latin typeface="STIXGeneral-Regular"/>
              </a:rPr>
              <a:t>(Maximum power point tracking).</a:t>
            </a:r>
          </a:p>
          <a:p>
            <a:pPr marL="285750" indent="-285750">
              <a:buFont typeface="Arial" panose="020B0604020202020204" pitchFamily="34" charset="0"/>
              <a:buChar char="•"/>
            </a:pPr>
            <a:endParaRPr lang="en-US" dirty="0">
              <a:solidFill>
                <a:srgbClr val="000000"/>
              </a:solidFill>
              <a:latin typeface="STIXGeneral-Regular"/>
            </a:endParaRPr>
          </a:p>
          <a:p>
            <a:pPr marL="285750" indent="-285750">
              <a:buFont typeface="Arial" panose="020B0604020202020204" pitchFamily="34" charset="0"/>
              <a:buChar char="•"/>
            </a:pPr>
            <a:r>
              <a:rPr lang="en-US" dirty="0">
                <a:solidFill>
                  <a:schemeClr val="accent2"/>
                </a:solidFill>
                <a:latin typeface="STIXGeneral-Regular"/>
              </a:rPr>
              <a:t>This Device will track maxima of the curve and alter the voltage to get us maximum output power</a:t>
            </a:r>
            <a:r>
              <a:rPr lang="en-US" dirty="0">
                <a:solidFill>
                  <a:srgbClr val="000000"/>
                </a:solidFill>
                <a:latin typeface="STIXGeneral-Regular"/>
              </a:rPr>
              <a:t>.</a:t>
            </a:r>
          </a:p>
          <a:p>
            <a:pPr marL="285750" indent="-285750">
              <a:buFont typeface="Arial" panose="020B0604020202020204" pitchFamily="34" charset="0"/>
              <a:buChar char="•"/>
            </a:pPr>
            <a:endParaRPr lang="en-IN" dirty="0"/>
          </a:p>
          <a:p>
            <a:endParaRPr lang="en-IN" dirty="0"/>
          </a:p>
        </p:txBody>
      </p:sp>
      <p:pic>
        <p:nvPicPr>
          <p:cNvPr id="15" name="Picture 14">
            <a:extLst>
              <a:ext uri="{FF2B5EF4-FFF2-40B4-BE49-F238E27FC236}">
                <a16:creationId xmlns:a16="http://schemas.microsoft.com/office/drawing/2014/main" id="{4F3D76E9-BA03-4F57-99F7-9A6EDAEFF0ED}"/>
              </a:ext>
            </a:extLst>
          </p:cNvPr>
          <p:cNvPicPr>
            <a:picLocks noChangeAspect="1"/>
          </p:cNvPicPr>
          <p:nvPr/>
        </p:nvPicPr>
        <p:blipFill>
          <a:blip r:embed="rId8"/>
          <a:stretch>
            <a:fillRect/>
          </a:stretch>
        </p:blipFill>
        <p:spPr>
          <a:xfrm>
            <a:off x="4759195" y="3156078"/>
            <a:ext cx="3203894" cy="2836169"/>
          </a:xfrm>
          <a:prstGeom prst="rect">
            <a:avLst/>
          </a:prstGeom>
        </p:spPr>
      </p:pic>
      <p:sp>
        <p:nvSpPr>
          <p:cNvPr id="12" name="TextBox 11">
            <a:extLst>
              <a:ext uri="{FF2B5EF4-FFF2-40B4-BE49-F238E27FC236}">
                <a16:creationId xmlns:a16="http://schemas.microsoft.com/office/drawing/2014/main" id="{39B1B284-614F-4F60-B601-68B3155625F0}"/>
              </a:ext>
            </a:extLst>
          </p:cNvPr>
          <p:cNvSpPr txBox="1"/>
          <p:nvPr/>
        </p:nvSpPr>
        <p:spPr>
          <a:xfrm>
            <a:off x="4899426" y="5831686"/>
            <a:ext cx="2880320" cy="523220"/>
          </a:xfrm>
          <a:prstGeom prst="rect">
            <a:avLst/>
          </a:prstGeom>
          <a:noFill/>
        </p:spPr>
        <p:txBody>
          <a:bodyPr wrap="square" rtlCol="0">
            <a:spAutoFit/>
          </a:bodyPr>
          <a:lstStyle/>
          <a:p>
            <a:r>
              <a:rPr lang="en-US" sz="1400" dirty="0"/>
              <a:t>*Values used in graph are not same as in our project</a:t>
            </a:r>
            <a:endParaRPr lang="en-IN" sz="1400" dirty="0"/>
          </a:p>
        </p:txBody>
      </p:sp>
    </p:spTree>
    <p:extLst>
      <p:ext uri="{BB962C8B-B14F-4D97-AF65-F5344CB8AC3E}">
        <p14:creationId xmlns:p14="http://schemas.microsoft.com/office/powerpoint/2010/main" val="306905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21A3-0FB2-41E0-9F53-8B4FE6750162}"/>
              </a:ext>
            </a:extLst>
          </p:cNvPr>
          <p:cNvSpPr>
            <a:spLocks noGrp="1"/>
          </p:cNvSpPr>
          <p:nvPr>
            <p:ph type="title"/>
          </p:nvPr>
        </p:nvSpPr>
        <p:spPr/>
        <p:txBody>
          <a:bodyPr/>
          <a:lstStyle/>
          <a:p>
            <a:pPr marL="571500" indent="-571500">
              <a:buFont typeface="Wingdings" panose="05000000000000000000" pitchFamily="2" charset="2"/>
              <a:buChar char="q"/>
            </a:pPr>
            <a:r>
              <a:rPr lang="en-US" dirty="0"/>
              <a:t>WEEK-3</a:t>
            </a:r>
            <a:endParaRPr lang="en-IN" dirty="0"/>
          </a:p>
        </p:txBody>
      </p:sp>
      <p:sp>
        <p:nvSpPr>
          <p:cNvPr id="3" name="Slide Number Placeholder 2">
            <a:extLst>
              <a:ext uri="{FF2B5EF4-FFF2-40B4-BE49-F238E27FC236}">
                <a16:creationId xmlns:a16="http://schemas.microsoft.com/office/drawing/2014/main" id="{BC7EB2B8-4C59-4900-B4A4-9E5AB65B4995}"/>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sp>
        <p:nvSpPr>
          <p:cNvPr id="5" name="TextBox 4">
            <a:extLst>
              <a:ext uri="{FF2B5EF4-FFF2-40B4-BE49-F238E27FC236}">
                <a16:creationId xmlns:a16="http://schemas.microsoft.com/office/drawing/2014/main" id="{0324843E-1856-4AB2-A9C9-C535063C875D}"/>
              </a:ext>
            </a:extLst>
          </p:cNvPr>
          <p:cNvSpPr txBox="1"/>
          <p:nvPr/>
        </p:nvSpPr>
        <p:spPr>
          <a:xfrm>
            <a:off x="263352" y="1772816"/>
            <a:ext cx="5976664" cy="3970318"/>
          </a:xfrm>
          <a:prstGeom prst="rect">
            <a:avLst/>
          </a:prstGeom>
          <a:noFill/>
        </p:spPr>
        <p:txBody>
          <a:bodyPr wrap="square" rtlCol="0">
            <a:spAutoFit/>
          </a:bodyPr>
          <a:lstStyle/>
          <a:p>
            <a:pPr marL="342900" indent="-342900">
              <a:buFont typeface="+mj-lt"/>
              <a:buAutoNum type="arabicPeriod"/>
            </a:pPr>
            <a:r>
              <a:rPr lang="en-US" dirty="0"/>
              <a:t>This was the week when we got most of problems were resolved and now we have to work on code for Arduino.</a:t>
            </a:r>
          </a:p>
          <a:p>
            <a:pPr marL="342900" indent="-342900">
              <a:buFont typeface="+mj-lt"/>
              <a:buAutoNum type="arabicPeriod"/>
            </a:pPr>
            <a:endParaRPr lang="en-US" dirty="0"/>
          </a:p>
          <a:p>
            <a:pPr marL="342900" indent="-342900">
              <a:buFont typeface="+mj-lt"/>
              <a:buAutoNum type="arabicPeriod"/>
            </a:pPr>
            <a:r>
              <a:rPr lang="en-US" dirty="0"/>
              <a:t>Code was required for servomotor to rotate according to the intensity of light and now code was no further required for maximum power point tracking as major problem was solved through MPPT device as we mentioned earlier.</a:t>
            </a:r>
          </a:p>
          <a:p>
            <a:pPr marL="342900" indent="-342900">
              <a:buFont typeface="+mj-lt"/>
              <a:buAutoNum type="arabicPeriod"/>
            </a:pPr>
            <a:endParaRPr lang="en-US" dirty="0"/>
          </a:p>
          <a:p>
            <a:pPr marL="342900" indent="-342900">
              <a:buFont typeface="+mj-lt"/>
              <a:buAutoNum type="arabicPeriod"/>
            </a:pPr>
            <a:r>
              <a:rPr lang="en-US" dirty="0"/>
              <a:t>And the </a:t>
            </a:r>
            <a:r>
              <a:rPr lang="en-US" dirty="0">
                <a:solidFill>
                  <a:schemeClr val="accent2"/>
                </a:solidFill>
              </a:rPr>
              <a:t>final circuit diagram</a:t>
            </a:r>
            <a:r>
              <a:rPr lang="en-US" dirty="0"/>
              <a:t> was</a:t>
            </a:r>
          </a:p>
          <a:p>
            <a:pPr marL="342900" indent="-342900">
              <a:buFont typeface="+mj-lt"/>
              <a:buAutoNum type="arabicPeriod"/>
            </a:pPr>
            <a:endParaRPr lang="en-US" dirty="0"/>
          </a:p>
          <a:p>
            <a:pPr marL="342900" indent="-342900">
              <a:buFont typeface="+mj-lt"/>
              <a:buAutoNum type="arabicPeriod"/>
            </a:pPr>
            <a:r>
              <a:rPr lang="en-US" dirty="0"/>
              <a:t> </a:t>
            </a:r>
          </a:p>
          <a:p>
            <a:endParaRPr lang="en-US" dirty="0"/>
          </a:p>
          <a:p>
            <a:endParaRPr lang="en-US" dirty="0"/>
          </a:p>
          <a:p>
            <a:r>
              <a:rPr lang="en-US" dirty="0"/>
              <a:t>5. </a:t>
            </a:r>
            <a:r>
              <a:rPr lang="en-IN" dirty="0"/>
              <a:t>This was the code we came up with ,with some reference.</a:t>
            </a:r>
          </a:p>
        </p:txBody>
      </p:sp>
      <p:pic>
        <p:nvPicPr>
          <p:cNvPr id="6" name="Picture 5">
            <a:extLst>
              <a:ext uri="{FF2B5EF4-FFF2-40B4-BE49-F238E27FC236}">
                <a16:creationId xmlns:a16="http://schemas.microsoft.com/office/drawing/2014/main" id="{6E8D6635-A496-481F-BD5A-5E8377967318}"/>
              </a:ext>
            </a:extLst>
          </p:cNvPr>
          <p:cNvPicPr>
            <a:picLocks noChangeAspect="1"/>
          </p:cNvPicPr>
          <p:nvPr/>
        </p:nvPicPr>
        <p:blipFill>
          <a:blip r:embed="rId2"/>
          <a:stretch>
            <a:fillRect/>
          </a:stretch>
        </p:blipFill>
        <p:spPr>
          <a:xfrm>
            <a:off x="5975166" y="3484397"/>
            <a:ext cx="529700" cy="707886"/>
          </a:xfrm>
          <a:prstGeom prst="rect">
            <a:avLst/>
          </a:prstGeom>
        </p:spPr>
      </p:pic>
      <p:sp>
        <p:nvSpPr>
          <p:cNvPr id="9" name="TextBox 8">
            <a:extLst>
              <a:ext uri="{FF2B5EF4-FFF2-40B4-BE49-F238E27FC236}">
                <a16:creationId xmlns:a16="http://schemas.microsoft.com/office/drawing/2014/main" id="{85622E2A-F122-4C96-85CE-60B23580FDF1}"/>
              </a:ext>
            </a:extLst>
          </p:cNvPr>
          <p:cNvSpPr txBox="1"/>
          <p:nvPr/>
        </p:nvSpPr>
        <p:spPr>
          <a:xfrm>
            <a:off x="5490227" y="4266613"/>
            <a:ext cx="1544960" cy="307777"/>
          </a:xfrm>
          <a:prstGeom prst="rect">
            <a:avLst/>
          </a:prstGeom>
          <a:noFill/>
        </p:spPr>
        <p:txBody>
          <a:bodyPr wrap="square" rtlCol="0">
            <a:spAutoFit/>
          </a:bodyPr>
          <a:lstStyle/>
          <a:p>
            <a:r>
              <a:rPr lang="en-US" sz="1400" dirty="0"/>
              <a:t>MPPT System</a:t>
            </a:r>
            <a:endParaRPr lang="en-IN" sz="1400" dirty="0"/>
          </a:p>
        </p:txBody>
      </p:sp>
      <p:sp>
        <p:nvSpPr>
          <p:cNvPr id="13" name="Arrow: U-Turn 12">
            <a:extLst>
              <a:ext uri="{FF2B5EF4-FFF2-40B4-BE49-F238E27FC236}">
                <a16:creationId xmlns:a16="http://schemas.microsoft.com/office/drawing/2014/main" id="{B27F96BC-5ECD-4C01-9644-C1E83A76862A}"/>
              </a:ext>
            </a:extLst>
          </p:cNvPr>
          <p:cNvSpPr/>
          <p:nvPr/>
        </p:nvSpPr>
        <p:spPr>
          <a:xfrm>
            <a:off x="5487506" y="5034161"/>
            <a:ext cx="1017360" cy="707886"/>
          </a:xfrm>
          <a:prstGeom prst="uturnArrow">
            <a:avLst/>
          </a:prstGeom>
          <a:solidFill>
            <a:srgbClr val="E58C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highlight>
                <a:srgbClr val="000080"/>
              </a:highlight>
            </a:endParaRPr>
          </a:p>
        </p:txBody>
      </p:sp>
      <p:sp>
        <p:nvSpPr>
          <p:cNvPr id="14" name="TextBox 13">
            <a:extLst>
              <a:ext uri="{FF2B5EF4-FFF2-40B4-BE49-F238E27FC236}">
                <a16:creationId xmlns:a16="http://schemas.microsoft.com/office/drawing/2014/main" id="{E10F46F0-BCA7-45EF-8D61-93D4F2FAC7CE}"/>
              </a:ext>
            </a:extLst>
          </p:cNvPr>
          <p:cNvSpPr txBox="1"/>
          <p:nvPr/>
        </p:nvSpPr>
        <p:spPr>
          <a:xfrm>
            <a:off x="5809510" y="5479516"/>
            <a:ext cx="1656184" cy="369332"/>
          </a:xfrm>
          <a:prstGeom prst="rect">
            <a:avLst/>
          </a:prstGeom>
          <a:noFill/>
        </p:spPr>
        <p:txBody>
          <a:bodyPr wrap="square" rtlCol="0">
            <a:spAutoFit/>
          </a:bodyPr>
          <a:lstStyle/>
          <a:p>
            <a:r>
              <a:rPr lang="en-US" dirty="0"/>
              <a:t>Next page</a:t>
            </a:r>
            <a:endParaRPr lang="en-IN" dirty="0"/>
          </a:p>
        </p:txBody>
      </p:sp>
      <p:pic>
        <p:nvPicPr>
          <p:cNvPr id="7" name="Picture 6">
            <a:extLst>
              <a:ext uri="{FF2B5EF4-FFF2-40B4-BE49-F238E27FC236}">
                <a16:creationId xmlns:a16="http://schemas.microsoft.com/office/drawing/2014/main" id="{CF00360D-B670-4BFA-B3E0-522F756AABD7}"/>
              </a:ext>
            </a:extLst>
          </p:cNvPr>
          <p:cNvPicPr>
            <a:picLocks noChangeAspect="1"/>
          </p:cNvPicPr>
          <p:nvPr/>
        </p:nvPicPr>
        <p:blipFill>
          <a:blip r:embed="rId3"/>
          <a:stretch>
            <a:fillRect/>
          </a:stretch>
        </p:blipFill>
        <p:spPr>
          <a:xfrm>
            <a:off x="7824192" y="260648"/>
            <a:ext cx="3960440" cy="2763330"/>
          </a:xfrm>
          <a:prstGeom prst="rect">
            <a:avLst/>
          </a:prstGeom>
        </p:spPr>
      </p:pic>
      <p:pic>
        <p:nvPicPr>
          <p:cNvPr id="12" name="Picture 11">
            <a:extLst>
              <a:ext uri="{FF2B5EF4-FFF2-40B4-BE49-F238E27FC236}">
                <a16:creationId xmlns:a16="http://schemas.microsoft.com/office/drawing/2014/main" id="{11FE9B84-62A7-452F-86B9-8BBBDBBEB71F}"/>
              </a:ext>
            </a:extLst>
          </p:cNvPr>
          <p:cNvPicPr>
            <a:picLocks noChangeAspect="1"/>
          </p:cNvPicPr>
          <p:nvPr/>
        </p:nvPicPr>
        <p:blipFill>
          <a:blip r:embed="rId4"/>
          <a:stretch>
            <a:fillRect/>
          </a:stretch>
        </p:blipFill>
        <p:spPr>
          <a:xfrm>
            <a:off x="7465694" y="3212976"/>
            <a:ext cx="4263326" cy="3126864"/>
          </a:xfrm>
          <a:prstGeom prst="rect">
            <a:avLst/>
          </a:prstGeom>
        </p:spPr>
      </p:pic>
      <p:pic>
        <p:nvPicPr>
          <p:cNvPr id="11" name="Picture 10">
            <a:hlinkClick r:id="rId5" action="ppaction://hlinksldjump"/>
            <a:extLst>
              <a:ext uri="{FF2B5EF4-FFF2-40B4-BE49-F238E27FC236}">
                <a16:creationId xmlns:a16="http://schemas.microsoft.com/office/drawing/2014/main" id="{EC09DBD9-F29B-423A-A176-4FB6E1A4B70A}"/>
              </a:ext>
            </a:extLst>
          </p:cNvPr>
          <p:cNvPicPr>
            <a:picLocks noChangeAspect="1"/>
          </p:cNvPicPr>
          <p:nvPr/>
        </p:nvPicPr>
        <p:blipFill rotWithShape="1">
          <a:blip r:embed="rId6"/>
          <a:srcRect t="14172"/>
          <a:stretch/>
        </p:blipFill>
        <p:spPr>
          <a:xfrm>
            <a:off x="931069" y="4420501"/>
            <a:ext cx="1146732" cy="707886"/>
          </a:xfrm>
          <a:prstGeom prst="rect">
            <a:avLst/>
          </a:prstGeom>
        </p:spPr>
      </p:pic>
    </p:spTree>
    <p:extLst>
      <p:ext uri="{BB962C8B-B14F-4D97-AF65-F5344CB8AC3E}">
        <p14:creationId xmlns:p14="http://schemas.microsoft.com/office/powerpoint/2010/main" val="342810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8484C6-2688-4ED9-B619-C559C55B8463}"/>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pic>
        <p:nvPicPr>
          <p:cNvPr id="4" name="Picture 3">
            <a:extLst>
              <a:ext uri="{FF2B5EF4-FFF2-40B4-BE49-F238E27FC236}">
                <a16:creationId xmlns:a16="http://schemas.microsoft.com/office/drawing/2014/main" id="{E7C1C692-5AC5-4A5E-8482-C9932B64EEF4}"/>
              </a:ext>
            </a:extLst>
          </p:cNvPr>
          <p:cNvPicPr>
            <a:picLocks noChangeAspect="1"/>
          </p:cNvPicPr>
          <p:nvPr/>
        </p:nvPicPr>
        <p:blipFill>
          <a:blip r:embed="rId2"/>
          <a:stretch>
            <a:fillRect/>
          </a:stretch>
        </p:blipFill>
        <p:spPr>
          <a:xfrm>
            <a:off x="7963736" y="1391151"/>
            <a:ext cx="4245046" cy="5231824"/>
          </a:xfrm>
          <a:prstGeom prst="rect">
            <a:avLst/>
          </a:prstGeom>
        </p:spPr>
      </p:pic>
      <p:pic>
        <p:nvPicPr>
          <p:cNvPr id="5" name="Picture 4">
            <a:extLst>
              <a:ext uri="{FF2B5EF4-FFF2-40B4-BE49-F238E27FC236}">
                <a16:creationId xmlns:a16="http://schemas.microsoft.com/office/drawing/2014/main" id="{37DFC8C0-5ACC-40A7-865D-0B2323597DBC}"/>
              </a:ext>
            </a:extLst>
          </p:cNvPr>
          <p:cNvPicPr>
            <a:picLocks noChangeAspect="1"/>
          </p:cNvPicPr>
          <p:nvPr/>
        </p:nvPicPr>
        <p:blipFill>
          <a:blip r:embed="rId3"/>
          <a:stretch>
            <a:fillRect/>
          </a:stretch>
        </p:blipFill>
        <p:spPr>
          <a:xfrm>
            <a:off x="1487488" y="548681"/>
            <a:ext cx="5061274" cy="6309319"/>
          </a:xfrm>
          <a:prstGeom prst="rect">
            <a:avLst/>
          </a:prstGeom>
        </p:spPr>
      </p:pic>
    </p:spTree>
    <p:extLst>
      <p:ext uri="{BB962C8B-B14F-4D97-AF65-F5344CB8AC3E}">
        <p14:creationId xmlns:p14="http://schemas.microsoft.com/office/powerpoint/2010/main" val="264008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1681</TotalTime>
  <Words>749</Words>
  <Application>Microsoft Office PowerPoint</Application>
  <PresentationFormat>Widescreen</PresentationFormat>
  <Paragraphs>122</Paragraphs>
  <Slides>13</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Bahnschrift SemiBold</vt:lpstr>
      <vt:lpstr>Berlin Sans FB Demi</vt:lpstr>
      <vt:lpstr>STIXGeneral-Regular</vt:lpstr>
      <vt:lpstr>Tw Cen MT</vt:lpstr>
      <vt:lpstr>Tw Cen MT Condensed</vt:lpstr>
      <vt:lpstr>Wingdings</vt:lpstr>
      <vt:lpstr>Wingdings 3</vt:lpstr>
      <vt:lpstr>ModernClassicBlock-3</vt:lpstr>
      <vt:lpstr>S.p.g Sunflower power Generator  dIY PROJECT </vt:lpstr>
      <vt:lpstr>S.P.G-Sunflower power generator</vt:lpstr>
      <vt:lpstr>Team Members and their roles</vt:lpstr>
      <vt:lpstr>Total cost and cost per head</vt:lpstr>
      <vt:lpstr>Materials used and their individual cost</vt:lpstr>
      <vt:lpstr>Process through week wise</vt:lpstr>
      <vt:lpstr>PowerPoint Presentation</vt:lpstr>
      <vt:lpstr>WEEK-3</vt:lpstr>
      <vt:lpstr>PowerPoint Presentation</vt:lpstr>
      <vt:lpstr>Week -4</vt:lpstr>
      <vt:lpstr>Video of our working model</vt:lpstr>
      <vt:lpstr>Thankyou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DIY PROJECT </dc:title>
  <dc:creator>Vishwas Jajpura</dc:creator>
  <cp:lastModifiedBy>Vishwas Jajpura</cp:lastModifiedBy>
  <cp:revision>30</cp:revision>
  <dcterms:created xsi:type="dcterms:W3CDTF">2022-02-13T12:56:48Z</dcterms:created>
  <dcterms:modified xsi:type="dcterms:W3CDTF">2022-02-24T05:28:19Z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