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3454400" cx="4610100"/>
  <p:notesSz cx="4610100" cy="3454400"/>
  <p:embeddedFontLst>
    <p:embeddedFont>
      <p:font typeface="Tahoma"/>
      <p:regular r:id="rId20"/>
      <p:bold r:id="rId21"/>
    </p:embeddedFon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Tahoma-bold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075"/>
            <a:ext cx="307355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0825"/>
            <a:ext cx="3688075" cy="15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460440" y="1641600"/>
            <a:ext cx="3688920" cy="1554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:notes"/>
          <p:cNvSpPr txBox="1"/>
          <p:nvPr/>
        </p:nvSpPr>
        <p:spPr>
          <a:xfrm>
            <a:off x="2611440" y="3281400"/>
            <a:ext cx="1996920" cy="1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768500" y="259075"/>
            <a:ext cx="307355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:notes"/>
          <p:cNvSpPr txBox="1"/>
          <p:nvPr>
            <p:ph idx="1" type="body"/>
          </p:nvPr>
        </p:nvSpPr>
        <p:spPr>
          <a:xfrm>
            <a:off x="461000" y="1640825"/>
            <a:ext cx="3688075" cy="15544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7:notes"/>
          <p:cNvSpPr/>
          <p:nvPr>
            <p:ph idx="2" type="sldImg"/>
          </p:nvPr>
        </p:nvSpPr>
        <p:spPr>
          <a:xfrm>
            <a:off x="768500" y="259075"/>
            <a:ext cx="307355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683e3f615_0_405:notes"/>
          <p:cNvSpPr txBox="1"/>
          <p:nvPr>
            <p:ph idx="1" type="body"/>
          </p:nvPr>
        </p:nvSpPr>
        <p:spPr>
          <a:xfrm>
            <a:off x="461000" y="1640825"/>
            <a:ext cx="3688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5683e3f615_0_405:notes"/>
          <p:cNvSpPr/>
          <p:nvPr>
            <p:ph idx="2" type="sldImg"/>
          </p:nvPr>
        </p:nvSpPr>
        <p:spPr>
          <a:xfrm>
            <a:off x="768500" y="259075"/>
            <a:ext cx="30735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683e3f615_0_292:notes"/>
          <p:cNvSpPr txBox="1"/>
          <p:nvPr>
            <p:ph idx="1" type="body"/>
          </p:nvPr>
        </p:nvSpPr>
        <p:spPr>
          <a:xfrm>
            <a:off x="461000" y="1640825"/>
            <a:ext cx="3688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5683e3f615_0_292:notes"/>
          <p:cNvSpPr/>
          <p:nvPr>
            <p:ph idx="2" type="sldImg"/>
          </p:nvPr>
        </p:nvSpPr>
        <p:spPr>
          <a:xfrm>
            <a:off x="768500" y="259075"/>
            <a:ext cx="30735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683e3f615_0_375:notes"/>
          <p:cNvSpPr txBox="1"/>
          <p:nvPr>
            <p:ph idx="1" type="body"/>
          </p:nvPr>
        </p:nvSpPr>
        <p:spPr>
          <a:xfrm>
            <a:off x="461000" y="1640825"/>
            <a:ext cx="3688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5683e3f615_0_375:notes"/>
          <p:cNvSpPr/>
          <p:nvPr>
            <p:ph idx="2" type="sldImg"/>
          </p:nvPr>
        </p:nvSpPr>
        <p:spPr>
          <a:xfrm>
            <a:off x="768500" y="259075"/>
            <a:ext cx="30735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683e3f615_0_391:notes"/>
          <p:cNvSpPr txBox="1"/>
          <p:nvPr>
            <p:ph idx="1" type="body"/>
          </p:nvPr>
        </p:nvSpPr>
        <p:spPr>
          <a:xfrm>
            <a:off x="460440" y="1641600"/>
            <a:ext cx="3688800" cy="1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5683e3f615_0_391:notes"/>
          <p:cNvSpPr txBox="1"/>
          <p:nvPr/>
        </p:nvSpPr>
        <p:spPr>
          <a:xfrm>
            <a:off x="2611440" y="3281400"/>
            <a:ext cx="1996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g5683e3f615_0_391:notes"/>
          <p:cNvSpPr/>
          <p:nvPr>
            <p:ph idx="2" type="sldImg"/>
          </p:nvPr>
        </p:nvSpPr>
        <p:spPr>
          <a:xfrm>
            <a:off x="768500" y="259075"/>
            <a:ext cx="30735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461000" y="1640825"/>
            <a:ext cx="3688075" cy="15544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768500" y="259075"/>
            <a:ext cx="307355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461000" y="1640825"/>
            <a:ext cx="3688075" cy="15544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768500" y="259075"/>
            <a:ext cx="307355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461000" y="1640825"/>
            <a:ext cx="3688075" cy="15544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768500" y="259075"/>
            <a:ext cx="307355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683e3f615_0_340:notes"/>
          <p:cNvSpPr txBox="1"/>
          <p:nvPr>
            <p:ph idx="1" type="body"/>
          </p:nvPr>
        </p:nvSpPr>
        <p:spPr>
          <a:xfrm>
            <a:off x="461000" y="1640825"/>
            <a:ext cx="3688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683e3f615_0_340:notes"/>
          <p:cNvSpPr/>
          <p:nvPr>
            <p:ph idx="2" type="sldImg"/>
          </p:nvPr>
        </p:nvSpPr>
        <p:spPr>
          <a:xfrm>
            <a:off x="768500" y="259075"/>
            <a:ext cx="30735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461000" y="1640825"/>
            <a:ext cx="3688075" cy="15544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768500" y="259075"/>
            <a:ext cx="307355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683e3f615_0_324:notes"/>
          <p:cNvSpPr txBox="1"/>
          <p:nvPr>
            <p:ph idx="1" type="body"/>
          </p:nvPr>
        </p:nvSpPr>
        <p:spPr>
          <a:xfrm>
            <a:off x="461000" y="1640825"/>
            <a:ext cx="3688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5683e3f615_0_324:notes"/>
          <p:cNvSpPr/>
          <p:nvPr>
            <p:ph idx="2" type="sldImg"/>
          </p:nvPr>
        </p:nvSpPr>
        <p:spPr>
          <a:xfrm>
            <a:off x="768500" y="259075"/>
            <a:ext cx="30735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683e3f615_0_308:notes"/>
          <p:cNvSpPr txBox="1"/>
          <p:nvPr>
            <p:ph idx="1" type="body"/>
          </p:nvPr>
        </p:nvSpPr>
        <p:spPr>
          <a:xfrm>
            <a:off x="461000" y="1640825"/>
            <a:ext cx="3688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5683e3f615_0_308:notes"/>
          <p:cNvSpPr/>
          <p:nvPr>
            <p:ph idx="2" type="sldImg"/>
          </p:nvPr>
        </p:nvSpPr>
        <p:spPr>
          <a:xfrm>
            <a:off x="768500" y="259075"/>
            <a:ext cx="30735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683e3f615_0_356:notes"/>
          <p:cNvSpPr txBox="1"/>
          <p:nvPr>
            <p:ph idx="1" type="body"/>
          </p:nvPr>
        </p:nvSpPr>
        <p:spPr>
          <a:xfrm>
            <a:off x="461000" y="1640825"/>
            <a:ext cx="3688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5683e3f615_0_356:notes"/>
          <p:cNvSpPr/>
          <p:nvPr>
            <p:ph idx="2" type="sldImg"/>
          </p:nvPr>
        </p:nvSpPr>
        <p:spPr>
          <a:xfrm>
            <a:off x="768500" y="259075"/>
            <a:ext cx="30735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230400" y="808200"/>
            <a:ext cx="414864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230400" y="1854720"/>
            <a:ext cx="414864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230400" y="80820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2" type="body"/>
          </p:nvPr>
        </p:nvSpPr>
        <p:spPr>
          <a:xfrm>
            <a:off x="2356200" y="80820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3" type="body"/>
          </p:nvPr>
        </p:nvSpPr>
        <p:spPr>
          <a:xfrm>
            <a:off x="2356200" y="185472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4" type="body"/>
          </p:nvPr>
        </p:nvSpPr>
        <p:spPr>
          <a:xfrm>
            <a:off x="230400" y="185472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230400" y="808200"/>
            <a:ext cx="414864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2" type="body"/>
          </p:nvPr>
        </p:nvSpPr>
        <p:spPr>
          <a:xfrm>
            <a:off x="230400" y="808200"/>
            <a:ext cx="414864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400" y="808200"/>
            <a:ext cx="2510280" cy="200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400" y="808200"/>
            <a:ext cx="2510280" cy="200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subTitle"/>
          </p:nvPr>
        </p:nvSpPr>
        <p:spPr>
          <a:xfrm>
            <a:off x="230400" y="808200"/>
            <a:ext cx="414864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230400" y="808200"/>
            <a:ext cx="414864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230400" y="808200"/>
            <a:ext cx="202428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2356200" y="808200"/>
            <a:ext cx="202428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subTitle"/>
          </p:nvPr>
        </p:nvSpPr>
        <p:spPr>
          <a:xfrm>
            <a:off x="230400" y="137520"/>
            <a:ext cx="414864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230400" y="80820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230400" y="185472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3" type="body"/>
          </p:nvPr>
        </p:nvSpPr>
        <p:spPr>
          <a:xfrm>
            <a:off x="2356200" y="808200"/>
            <a:ext cx="202428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idx="1" type="subTitle"/>
          </p:nvPr>
        </p:nvSpPr>
        <p:spPr>
          <a:xfrm>
            <a:off x="230400" y="808200"/>
            <a:ext cx="414864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230400" y="808200"/>
            <a:ext cx="202428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2356200" y="80820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3" type="body"/>
          </p:nvPr>
        </p:nvSpPr>
        <p:spPr>
          <a:xfrm>
            <a:off x="2356200" y="185472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230400" y="80820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2" type="body"/>
          </p:nvPr>
        </p:nvSpPr>
        <p:spPr>
          <a:xfrm>
            <a:off x="2356200" y="80820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3" type="body"/>
          </p:nvPr>
        </p:nvSpPr>
        <p:spPr>
          <a:xfrm>
            <a:off x="230400" y="1854720"/>
            <a:ext cx="414864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230400" y="808200"/>
            <a:ext cx="414864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2" type="body"/>
          </p:nvPr>
        </p:nvSpPr>
        <p:spPr>
          <a:xfrm>
            <a:off x="230400" y="1854720"/>
            <a:ext cx="414864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230400" y="80820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2" type="body"/>
          </p:nvPr>
        </p:nvSpPr>
        <p:spPr>
          <a:xfrm>
            <a:off x="2356200" y="80820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3" type="body"/>
          </p:nvPr>
        </p:nvSpPr>
        <p:spPr>
          <a:xfrm>
            <a:off x="2356200" y="185472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4" type="body"/>
          </p:nvPr>
        </p:nvSpPr>
        <p:spPr>
          <a:xfrm>
            <a:off x="230400" y="185472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230400" y="808200"/>
            <a:ext cx="414864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2" type="body"/>
          </p:nvPr>
        </p:nvSpPr>
        <p:spPr>
          <a:xfrm>
            <a:off x="230400" y="808200"/>
            <a:ext cx="414864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400" y="808200"/>
            <a:ext cx="2510280" cy="200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400" y="808200"/>
            <a:ext cx="2510280" cy="200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230400" y="808200"/>
            <a:ext cx="414864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230400" y="808200"/>
            <a:ext cx="202428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2" type="body"/>
          </p:nvPr>
        </p:nvSpPr>
        <p:spPr>
          <a:xfrm>
            <a:off x="2356200" y="808200"/>
            <a:ext cx="202428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idx="1" type="subTitle"/>
          </p:nvPr>
        </p:nvSpPr>
        <p:spPr>
          <a:xfrm>
            <a:off x="230400" y="137520"/>
            <a:ext cx="414864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" type="body"/>
          </p:nvPr>
        </p:nvSpPr>
        <p:spPr>
          <a:xfrm>
            <a:off x="230400" y="80820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2" type="body"/>
          </p:nvPr>
        </p:nvSpPr>
        <p:spPr>
          <a:xfrm>
            <a:off x="230400" y="185472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3" type="body"/>
          </p:nvPr>
        </p:nvSpPr>
        <p:spPr>
          <a:xfrm>
            <a:off x="2356200" y="808200"/>
            <a:ext cx="202428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230400" y="808200"/>
            <a:ext cx="202428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2" type="body"/>
          </p:nvPr>
        </p:nvSpPr>
        <p:spPr>
          <a:xfrm>
            <a:off x="2356200" y="80820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3" type="body"/>
          </p:nvPr>
        </p:nvSpPr>
        <p:spPr>
          <a:xfrm>
            <a:off x="2356200" y="185472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230400" y="80820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2" type="body"/>
          </p:nvPr>
        </p:nvSpPr>
        <p:spPr>
          <a:xfrm>
            <a:off x="2356200" y="808200"/>
            <a:ext cx="202428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3" type="body"/>
          </p:nvPr>
        </p:nvSpPr>
        <p:spPr>
          <a:xfrm>
            <a:off x="230400" y="1854720"/>
            <a:ext cx="4148640" cy="9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2720" y="3250440"/>
            <a:ext cx="42840" cy="30240"/>
          </a:xfrm>
          <a:custGeom>
            <a:rect b="b" l="l" r="r" t="t"/>
            <a:pathLst>
              <a:path extrusionOk="0" h="120000" w="120000">
                <a:moveTo>
                  <a:pt x="0" y="119271"/>
                </a:moveTo>
                <a:lnTo>
                  <a:pt x="119227" y="119271"/>
                </a:lnTo>
                <a:lnTo>
                  <a:pt x="119227" y="0"/>
                </a:lnTo>
                <a:lnTo>
                  <a:pt x="0" y="0"/>
                </a:lnTo>
                <a:lnTo>
                  <a:pt x="0" y="119271"/>
                </a:lnTo>
                <a:close/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/>
          <p:nvPr/>
        </p:nvSpPr>
        <p:spPr>
          <a:xfrm>
            <a:off x="296316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119697" y="0"/>
                </a:moveTo>
                <a:lnTo>
                  <a:pt x="0" y="59855"/>
                </a:lnTo>
                <a:lnTo>
                  <a:pt x="119697" y="119710"/>
                </a:lnTo>
                <a:lnTo>
                  <a:pt x="119697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8" name="Google Shape;8;p1"/>
          <p:cNvSpPr/>
          <p:nvPr/>
        </p:nvSpPr>
        <p:spPr>
          <a:xfrm>
            <a:off x="314064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710"/>
                </a:lnTo>
                <a:lnTo>
                  <a:pt x="119697" y="5985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9" name="Google Shape;9;p1"/>
          <p:cNvSpPr/>
          <p:nvPr/>
        </p:nvSpPr>
        <p:spPr>
          <a:xfrm>
            <a:off x="3300840" y="3260520"/>
            <a:ext cx="42840" cy="30240"/>
          </a:xfrm>
          <a:custGeom>
            <a:rect b="b" l="l" r="r" t="t"/>
            <a:pathLst>
              <a:path extrusionOk="0" h="120000" w="120000">
                <a:moveTo>
                  <a:pt x="0" y="119271"/>
                </a:moveTo>
                <a:lnTo>
                  <a:pt x="119232" y="119271"/>
                </a:lnTo>
                <a:lnTo>
                  <a:pt x="119232" y="0"/>
                </a:lnTo>
                <a:lnTo>
                  <a:pt x="0" y="0"/>
                </a:lnTo>
                <a:lnTo>
                  <a:pt x="0" y="119271"/>
                </a:lnTo>
                <a:close/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" name="Google Shape;10;p1"/>
          <p:cNvSpPr/>
          <p:nvPr/>
        </p:nvSpPr>
        <p:spPr>
          <a:xfrm>
            <a:off x="3311280" y="3250080"/>
            <a:ext cx="42840" cy="30240"/>
          </a:xfrm>
          <a:custGeom>
            <a:rect b="b" l="l" r="r" t="t"/>
            <a:pathLst>
              <a:path extrusionOk="0" h="120000" w="120000">
                <a:moveTo>
                  <a:pt x="0" y="39902"/>
                </a:moveTo>
                <a:lnTo>
                  <a:pt x="0" y="0"/>
                </a:lnTo>
                <a:lnTo>
                  <a:pt x="119680" y="0"/>
                </a:lnTo>
                <a:lnTo>
                  <a:pt x="119680" y="119716"/>
                </a:lnTo>
                <a:lnTo>
                  <a:pt x="91519" y="119716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" name="Google Shape;11;p1"/>
          <p:cNvSpPr/>
          <p:nvPr/>
        </p:nvSpPr>
        <p:spPr>
          <a:xfrm>
            <a:off x="3321360" y="3240000"/>
            <a:ext cx="42840" cy="30240"/>
          </a:xfrm>
          <a:custGeom>
            <a:rect b="b" l="l" r="r" t="t"/>
            <a:pathLst>
              <a:path extrusionOk="0" h="120000" w="120000">
                <a:moveTo>
                  <a:pt x="0" y="39902"/>
                </a:moveTo>
                <a:lnTo>
                  <a:pt x="0" y="0"/>
                </a:lnTo>
                <a:lnTo>
                  <a:pt x="119683" y="0"/>
                </a:lnTo>
                <a:lnTo>
                  <a:pt x="119683" y="119716"/>
                </a:lnTo>
                <a:lnTo>
                  <a:pt x="91519" y="119716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" name="Google Shape;12;p1"/>
          <p:cNvSpPr/>
          <p:nvPr/>
        </p:nvSpPr>
        <p:spPr>
          <a:xfrm>
            <a:off x="323784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119636" y="0"/>
                </a:moveTo>
                <a:lnTo>
                  <a:pt x="0" y="59855"/>
                </a:lnTo>
                <a:lnTo>
                  <a:pt x="119636" y="119710"/>
                </a:lnTo>
                <a:lnTo>
                  <a:pt x="119636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13" name="Google Shape;13;p1"/>
          <p:cNvSpPr/>
          <p:nvPr/>
        </p:nvSpPr>
        <p:spPr>
          <a:xfrm>
            <a:off x="341532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710"/>
                </a:lnTo>
                <a:lnTo>
                  <a:pt x="119636" y="5985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14" name="Google Shape;14;p1"/>
          <p:cNvSpPr/>
          <p:nvPr/>
        </p:nvSpPr>
        <p:spPr>
          <a:xfrm>
            <a:off x="3601440" y="32526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"/>
          <p:cNvSpPr/>
          <p:nvPr/>
        </p:nvSpPr>
        <p:spPr>
          <a:xfrm>
            <a:off x="351252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119636" y="0"/>
                </a:moveTo>
                <a:lnTo>
                  <a:pt x="0" y="59855"/>
                </a:lnTo>
                <a:lnTo>
                  <a:pt x="119636" y="119710"/>
                </a:lnTo>
                <a:lnTo>
                  <a:pt x="119636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16" name="Google Shape;16;p1"/>
          <p:cNvSpPr/>
          <p:nvPr/>
        </p:nvSpPr>
        <p:spPr>
          <a:xfrm>
            <a:off x="369000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710"/>
                </a:lnTo>
                <a:lnTo>
                  <a:pt x="119697" y="5985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17" name="Google Shape;17;p1"/>
          <p:cNvSpPr/>
          <p:nvPr/>
        </p:nvSpPr>
        <p:spPr>
          <a:xfrm>
            <a:off x="3588480" y="32400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2" y="0"/>
                </a:lnTo>
              </a:path>
            </a:pathLst>
          </a:cu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p1"/>
          <p:cNvSpPr/>
          <p:nvPr/>
        </p:nvSpPr>
        <p:spPr>
          <a:xfrm>
            <a:off x="3601440" y="32652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"/>
          <p:cNvSpPr/>
          <p:nvPr/>
        </p:nvSpPr>
        <p:spPr>
          <a:xfrm>
            <a:off x="3588480" y="327816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2" y="0"/>
                </a:lnTo>
              </a:path>
            </a:pathLst>
          </a:cu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"/>
          <p:cNvSpPr/>
          <p:nvPr/>
        </p:nvSpPr>
        <p:spPr>
          <a:xfrm>
            <a:off x="3042720" y="3250440"/>
            <a:ext cx="42840" cy="30240"/>
          </a:xfrm>
          <a:custGeom>
            <a:rect b="b" l="l" r="r" t="t"/>
            <a:pathLst>
              <a:path extrusionOk="0" h="120000" w="120000">
                <a:moveTo>
                  <a:pt x="0" y="119271"/>
                </a:moveTo>
                <a:lnTo>
                  <a:pt x="119227" y="119271"/>
                </a:lnTo>
                <a:lnTo>
                  <a:pt x="119227" y="0"/>
                </a:lnTo>
                <a:lnTo>
                  <a:pt x="0" y="0"/>
                </a:lnTo>
                <a:lnTo>
                  <a:pt x="0" y="119271"/>
                </a:lnTo>
                <a:close/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1"/>
          <p:cNvSpPr/>
          <p:nvPr/>
        </p:nvSpPr>
        <p:spPr>
          <a:xfrm>
            <a:off x="296316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119697" y="0"/>
                </a:moveTo>
                <a:lnTo>
                  <a:pt x="0" y="59855"/>
                </a:lnTo>
                <a:lnTo>
                  <a:pt x="119697" y="119710"/>
                </a:lnTo>
                <a:lnTo>
                  <a:pt x="119697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22" name="Google Shape;22;p1"/>
          <p:cNvSpPr/>
          <p:nvPr/>
        </p:nvSpPr>
        <p:spPr>
          <a:xfrm>
            <a:off x="314064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710"/>
                </a:lnTo>
                <a:lnTo>
                  <a:pt x="119697" y="5985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23" name="Google Shape;23;p1"/>
          <p:cNvSpPr/>
          <p:nvPr/>
        </p:nvSpPr>
        <p:spPr>
          <a:xfrm>
            <a:off x="3300840" y="3260520"/>
            <a:ext cx="42840" cy="30240"/>
          </a:xfrm>
          <a:custGeom>
            <a:rect b="b" l="l" r="r" t="t"/>
            <a:pathLst>
              <a:path extrusionOk="0" h="120000" w="120000">
                <a:moveTo>
                  <a:pt x="0" y="119271"/>
                </a:moveTo>
                <a:lnTo>
                  <a:pt x="119232" y="119271"/>
                </a:lnTo>
                <a:lnTo>
                  <a:pt x="119232" y="0"/>
                </a:lnTo>
                <a:lnTo>
                  <a:pt x="0" y="0"/>
                </a:lnTo>
                <a:lnTo>
                  <a:pt x="0" y="119271"/>
                </a:lnTo>
                <a:close/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"/>
          <p:cNvSpPr/>
          <p:nvPr/>
        </p:nvSpPr>
        <p:spPr>
          <a:xfrm>
            <a:off x="3311280" y="3250080"/>
            <a:ext cx="42840" cy="30240"/>
          </a:xfrm>
          <a:custGeom>
            <a:rect b="b" l="l" r="r" t="t"/>
            <a:pathLst>
              <a:path extrusionOk="0" h="120000" w="120000">
                <a:moveTo>
                  <a:pt x="0" y="39902"/>
                </a:moveTo>
                <a:lnTo>
                  <a:pt x="0" y="0"/>
                </a:lnTo>
                <a:lnTo>
                  <a:pt x="119680" y="0"/>
                </a:lnTo>
                <a:lnTo>
                  <a:pt x="119680" y="119716"/>
                </a:lnTo>
                <a:lnTo>
                  <a:pt x="91519" y="119716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"/>
          <p:cNvSpPr/>
          <p:nvPr/>
        </p:nvSpPr>
        <p:spPr>
          <a:xfrm>
            <a:off x="3321360" y="3240000"/>
            <a:ext cx="42840" cy="30240"/>
          </a:xfrm>
          <a:custGeom>
            <a:rect b="b" l="l" r="r" t="t"/>
            <a:pathLst>
              <a:path extrusionOk="0" h="120000" w="120000">
                <a:moveTo>
                  <a:pt x="0" y="39902"/>
                </a:moveTo>
                <a:lnTo>
                  <a:pt x="0" y="0"/>
                </a:lnTo>
                <a:lnTo>
                  <a:pt x="119683" y="0"/>
                </a:lnTo>
                <a:lnTo>
                  <a:pt x="119683" y="119716"/>
                </a:lnTo>
                <a:lnTo>
                  <a:pt x="91519" y="119716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1"/>
          <p:cNvSpPr/>
          <p:nvPr/>
        </p:nvSpPr>
        <p:spPr>
          <a:xfrm>
            <a:off x="323784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119636" y="0"/>
                </a:moveTo>
                <a:lnTo>
                  <a:pt x="0" y="59855"/>
                </a:lnTo>
                <a:lnTo>
                  <a:pt x="119636" y="119710"/>
                </a:lnTo>
                <a:lnTo>
                  <a:pt x="119636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27" name="Google Shape;27;p1"/>
          <p:cNvSpPr/>
          <p:nvPr/>
        </p:nvSpPr>
        <p:spPr>
          <a:xfrm>
            <a:off x="341532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710"/>
                </a:lnTo>
                <a:lnTo>
                  <a:pt x="119636" y="5985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28" name="Google Shape;28;p1"/>
          <p:cNvSpPr/>
          <p:nvPr/>
        </p:nvSpPr>
        <p:spPr>
          <a:xfrm>
            <a:off x="3601440" y="32526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"/>
          <p:cNvSpPr/>
          <p:nvPr/>
        </p:nvSpPr>
        <p:spPr>
          <a:xfrm>
            <a:off x="351252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119636" y="0"/>
                </a:moveTo>
                <a:lnTo>
                  <a:pt x="0" y="59855"/>
                </a:lnTo>
                <a:lnTo>
                  <a:pt x="119636" y="119710"/>
                </a:lnTo>
                <a:lnTo>
                  <a:pt x="119636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30" name="Google Shape;30;p1"/>
          <p:cNvSpPr/>
          <p:nvPr/>
        </p:nvSpPr>
        <p:spPr>
          <a:xfrm>
            <a:off x="369000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710"/>
                </a:lnTo>
                <a:lnTo>
                  <a:pt x="119697" y="5985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31" name="Google Shape;31;p1"/>
          <p:cNvSpPr/>
          <p:nvPr/>
        </p:nvSpPr>
        <p:spPr>
          <a:xfrm>
            <a:off x="3588480" y="32400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2" y="0"/>
                </a:lnTo>
              </a:path>
            </a:pathLst>
          </a:cu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"/>
          <p:cNvSpPr/>
          <p:nvPr/>
        </p:nvSpPr>
        <p:spPr>
          <a:xfrm>
            <a:off x="3601440" y="32652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"/>
          <p:cNvSpPr/>
          <p:nvPr/>
        </p:nvSpPr>
        <p:spPr>
          <a:xfrm>
            <a:off x="3588480" y="327816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2" y="0"/>
                </a:lnTo>
              </a:path>
            </a:pathLst>
          </a:cu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"/>
          <p:cNvSpPr/>
          <p:nvPr/>
        </p:nvSpPr>
        <p:spPr>
          <a:xfrm>
            <a:off x="3601440" y="329076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"/>
          <p:cNvSpPr/>
          <p:nvPr/>
        </p:nvSpPr>
        <p:spPr>
          <a:xfrm>
            <a:off x="3863160" y="32400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2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"/>
          <p:cNvSpPr/>
          <p:nvPr/>
        </p:nvSpPr>
        <p:spPr>
          <a:xfrm>
            <a:off x="3876120" y="32526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"/>
          <p:cNvSpPr/>
          <p:nvPr/>
        </p:nvSpPr>
        <p:spPr>
          <a:xfrm>
            <a:off x="3876120" y="32652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"/>
          <p:cNvSpPr/>
          <p:nvPr/>
        </p:nvSpPr>
        <p:spPr>
          <a:xfrm>
            <a:off x="378720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119697" y="0"/>
                </a:moveTo>
                <a:lnTo>
                  <a:pt x="0" y="59855"/>
                </a:lnTo>
                <a:lnTo>
                  <a:pt x="119697" y="119710"/>
                </a:lnTo>
                <a:lnTo>
                  <a:pt x="119697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39" name="Google Shape;39;p1"/>
          <p:cNvSpPr/>
          <p:nvPr/>
        </p:nvSpPr>
        <p:spPr>
          <a:xfrm>
            <a:off x="396468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710"/>
                </a:lnTo>
                <a:lnTo>
                  <a:pt x="119697" y="5985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40" name="Google Shape;40;p1"/>
          <p:cNvSpPr/>
          <p:nvPr/>
        </p:nvSpPr>
        <p:spPr>
          <a:xfrm>
            <a:off x="3863160" y="327816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2" y="0"/>
                </a:lnTo>
              </a:path>
            </a:pathLst>
          </a:cu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"/>
          <p:cNvSpPr/>
          <p:nvPr/>
        </p:nvSpPr>
        <p:spPr>
          <a:xfrm>
            <a:off x="3876120" y="329076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"/>
          <p:cNvSpPr/>
          <p:nvPr/>
        </p:nvSpPr>
        <p:spPr>
          <a:xfrm>
            <a:off x="4138200" y="32400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2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"/>
          <p:cNvSpPr/>
          <p:nvPr/>
        </p:nvSpPr>
        <p:spPr>
          <a:xfrm>
            <a:off x="4150800" y="32526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"/>
          <p:cNvSpPr/>
          <p:nvPr/>
        </p:nvSpPr>
        <p:spPr>
          <a:xfrm>
            <a:off x="4150800" y="32652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"/>
          <p:cNvSpPr/>
          <p:nvPr/>
        </p:nvSpPr>
        <p:spPr>
          <a:xfrm>
            <a:off x="4138200" y="327816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2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"/>
          <p:cNvSpPr/>
          <p:nvPr/>
        </p:nvSpPr>
        <p:spPr>
          <a:xfrm>
            <a:off x="4150800" y="329076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"/>
          <p:cNvSpPr/>
          <p:nvPr/>
        </p:nvSpPr>
        <p:spPr>
          <a:xfrm>
            <a:off x="4443120" y="3270600"/>
            <a:ext cx="19800" cy="1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81" y="11971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"/>
          <p:cNvSpPr/>
          <p:nvPr/>
        </p:nvSpPr>
        <p:spPr>
          <a:xfrm>
            <a:off x="4416120" y="3243960"/>
            <a:ext cx="30240" cy="30240"/>
          </a:xfrm>
          <a:custGeom>
            <a:rect b="b" l="l" r="r" t="t"/>
            <a:pathLst>
              <a:path extrusionOk="0" h="120000" w="120000">
                <a:moveTo>
                  <a:pt x="119236" y="59635"/>
                </a:moveTo>
                <a:lnTo>
                  <a:pt x="119236" y="26532"/>
                </a:lnTo>
                <a:lnTo>
                  <a:pt x="92699" y="0"/>
                </a:lnTo>
                <a:lnTo>
                  <a:pt x="59616" y="0"/>
                </a:lnTo>
                <a:lnTo>
                  <a:pt x="26524" y="0"/>
                </a:lnTo>
                <a:lnTo>
                  <a:pt x="0" y="26532"/>
                </a:lnTo>
                <a:lnTo>
                  <a:pt x="0" y="59635"/>
                </a:lnTo>
                <a:lnTo>
                  <a:pt x="0" y="92731"/>
                </a:lnTo>
                <a:lnTo>
                  <a:pt x="26524" y="119271"/>
                </a:lnTo>
                <a:lnTo>
                  <a:pt x="59616" y="119271"/>
                </a:lnTo>
                <a:lnTo>
                  <a:pt x="92699" y="119271"/>
                </a:lnTo>
                <a:lnTo>
                  <a:pt x="119236" y="92731"/>
                </a:lnTo>
                <a:lnTo>
                  <a:pt x="119236" y="59635"/>
                </a:lnTo>
                <a:close/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"/>
          <p:cNvSpPr/>
          <p:nvPr/>
        </p:nvSpPr>
        <p:spPr>
          <a:xfrm>
            <a:off x="4336920" y="3240000"/>
            <a:ext cx="50400" cy="50400"/>
          </a:xfrm>
          <a:custGeom>
            <a:rect b="b" l="l" r="r" t="t"/>
            <a:pathLst>
              <a:path extrusionOk="0" h="120000" w="120000">
                <a:moveTo>
                  <a:pt x="59837" y="119711"/>
                </a:moveTo>
                <a:lnTo>
                  <a:pt x="82828" y="114987"/>
                </a:lnTo>
                <a:lnTo>
                  <a:pt x="101884" y="102127"/>
                </a:lnTo>
                <a:lnTo>
                  <a:pt x="114871" y="83095"/>
                </a:lnTo>
                <a:lnTo>
                  <a:pt x="119674" y="59855"/>
                </a:lnTo>
                <a:lnTo>
                  <a:pt x="114954" y="36611"/>
                </a:lnTo>
                <a:lnTo>
                  <a:pt x="102096" y="17581"/>
                </a:lnTo>
                <a:lnTo>
                  <a:pt x="83069" y="4722"/>
                </a:lnTo>
                <a:lnTo>
                  <a:pt x="59837" y="0"/>
                </a:lnTo>
                <a:lnTo>
                  <a:pt x="36600" y="4722"/>
                </a:lnTo>
                <a:lnTo>
                  <a:pt x="17574" y="17581"/>
                </a:lnTo>
                <a:lnTo>
                  <a:pt x="4719" y="36611"/>
                </a:lnTo>
                <a:lnTo>
                  <a:pt x="0" y="59855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"/>
          <p:cNvSpPr/>
          <p:nvPr/>
        </p:nvSpPr>
        <p:spPr>
          <a:xfrm>
            <a:off x="4321440" y="3257640"/>
            <a:ext cx="30240" cy="12240"/>
          </a:xfrm>
          <a:custGeom>
            <a:rect b="b" l="l" r="r" t="t"/>
            <a:pathLst>
              <a:path extrusionOk="0" h="120000" w="120000">
                <a:moveTo>
                  <a:pt x="119681" y="0"/>
                </a:moveTo>
                <a:lnTo>
                  <a:pt x="59840" y="11969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"/>
          <p:cNvSpPr/>
          <p:nvPr/>
        </p:nvSpPr>
        <p:spPr>
          <a:xfrm>
            <a:off x="4488840" y="3240000"/>
            <a:ext cx="50400" cy="50400"/>
          </a:xfrm>
          <a:custGeom>
            <a:rect b="b" l="l" r="r" t="t"/>
            <a:pathLst>
              <a:path extrusionOk="0" h="120000" w="120000">
                <a:moveTo>
                  <a:pt x="59834" y="119711"/>
                </a:moveTo>
                <a:lnTo>
                  <a:pt x="36600" y="114987"/>
                </a:lnTo>
                <a:lnTo>
                  <a:pt x="17574" y="102127"/>
                </a:lnTo>
                <a:lnTo>
                  <a:pt x="4719" y="83095"/>
                </a:lnTo>
                <a:lnTo>
                  <a:pt x="0" y="59855"/>
                </a:lnTo>
                <a:lnTo>
                  <a:pt x="4719" y="36611"/>
                </a:lnTo>
                <a:lnTo>
                  <a:pt x="17574" y="17581"/>
                </a:lnTo>
                <a:lnTo>
                  <a:pt x="36600" y="4722"/>
                </a:lnTo>
                <a:lnTo>
                  <a:pt x="59834" y="0"/>
                </a:lnTo>
                <a:lnTo>
                  <a:pt x="83069" y="4722"/>
                </a:lnTo>
                <a:lnTo>
                  <a:pt x="102094" y="17581"/>
                </a:lnTo>
                <a:lnTo>
                  <a:pt x="114949" y="36611"/>
                </a:lnTo>
                <a:lnTo>
                  <a:pt x="119671" y="59855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"/>
          <p:cNvSpPr/>
          <p:nvPr/>
        </p:nvSpPr>
        <p:spPr>
          <a:xfrm>
            <a:off x="4524120" y="3257640"/>
            <a:ext cx="30240" cy="12240"/>
          </a:xfrm>
          <a:custGeom>
            <a:rect b="b" l="l" r="r" t="t"/>
            <a:pathLst>
              <a:path extrusionOk="0" h="120000" w="120000">
                <a:moveTo>
                  <a:pt x="119677" y="0"/>
                </a:moveTo>
                <a:lnTo>
                  <a:pt x="59836" y="11969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"/>
          <p:cNvSpPr/>
          <p:nvPr/>
        </p:nvSpPr>
        <p:spPr>
          <a:xfrm>
            <a:off x="54720" y="50400"/>
            <a:ext cx="2087280" cy="35892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"/>
          <p:cNvSpPr/>
          <p:nvPr/>
        </p:nvSpPr>
        <p:spPr>
          <a:xfrm>
            <a:off x="4320" y="462600"/>
            <a:ext cx="459576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"/>
          <p:cNvSpPr/>
          <p:nvPr/>
        </p:nvSpPr>
        <p:spPr>
          <a:xfrm>
            <a:off x="4320" y="462600"/>
            <a:ext cx="459576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"/>
          <p:cNvSpPr/>
          <p:nvPr/>
        </p:nvSpPr>
        <p:spPr>
          <a:xfrm>
            <a:off x="4320" y="3335040"/>
            <a:ext cx="91908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57" name="Google Shape;57;p1"/>
          <p:cNvSpPr/>
          <p:nvPr/>
        </p:nvSpPr>
        <p:spPr>
          <a:xfrm>
            <a:off x="923400" y="3335040"/>
            <a:ext cx="275760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58" name="Google Shape;58;p1"/>
          <p:cNvSpPr/>
          <p:nvPr/>
        </p:nvSpPr>
        <p:spPr>
          <a:xfrm>
            <a:off x="3680640" y="3335040"/>
            <a:ext cx="91908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59" name="Google Shape;59;p1"/>
          <p:cNvSpPr txBox="1"/>
          <p:nvPr>
            <p:ph idx="11" type="ftr"/>
          </p:nvPr>
        </p:nvSpPr>
        <p:spPr>
          <a:xfrm>
            <a:off x="1305360" y="3338640"/>
            <a:ext cx="1592280" cy="8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"/>
          <p:cNvSpPr txBox="1"/>
          <p:nvPr>
            <p:ph idx="10" type="dt"/>
          </p:nvPr>
        </p:nvSpPr>
        <p:spPr>
          <a:xfrm>
            <a:off x="69840" y="3338640"/>
            <a:ext cx="228960" cy="17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4362480" y="3338640"/>
            <a:ext cx="147600" cy="17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255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"/>
          <p:cNvSpPr txBox="1"/>
          <p:nvPr>
            <p:ph type="title"/>
          </p:nvPr>
        </p:nvSpPr>
        <p:spPr>
          <a:xfrm>
            <a:off x="230400" y="137520"/>
            <a:ext cx="4148640" cy="57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"/>
          <p:cNvSpPr txBox="1"/>
          <p:nvPr>
            <p:ph idx="1" type="body"/>
          </p:nvPr>
        </p:nvSpPr>
        <p:spPr>
          <a:xfrm>
            <a:off x="230400" y="808200"/>
            <a:ext cx="4148640" cy="20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3042720" y="3250440"/>
            <a:ext cx="42840" cy="30240"/>
          </a:xfrm>
          <a:custGeom>
            <a:rect b="b" l="l" r="r" t="t"/>
            <a:pathLst>
              <a:path extrusionOk="0" h="120000" w="120000">
                <a:moveTo>
                  <a:pt x="0" y="119271"/>
                </a:moveTo>
                <a:lnTo>
                  <a:pt x="119227" y="119271"/>
                </a:lnTo>
                <a:lnTo>
                  <a:pt x="119227" y="0"/>
                </a:lnTo>
                <a:lnTo>
                  <a:pt x="0" y="0"/>
                </a:lnTo>
                <a:lnTo>
                  <a:pt x="0" y="119271"/>
                </a:lnTo>
                <a:close/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4"/>
          <p:cNvSpPr/>
          <p:nvPr/>
        </p:nvSpPr>
        <p:spPr>
          <a:xfrm>
            <a:off x="296316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119697" y="0"/>
                </a:moveTo>
                <a:lnTo>
                  <a:pt x="0" y="59855"/>
                </a:lnTo>
                <a:lnTo>
                  <a:pt x="119697" y="119710"/>
                </a:lnTo>
                <a:lnTo>
                  <a:pt x="119697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113" name="Google Shape;113;p14"/>
          <p:cNvSpPr/>
          <p:nvPr/>
        </p:nvSpPr>
        <p:spPr>
          <a:xfrm>
            <a:off x="314064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710"/>
                </a:lnTo>
                <a:lnTo>
                  <a:pt x="119697" y="5985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114" name="Google Shape;114;p14"/>
          <p:cNvSpPr/>
          <p:nvPr/>
        </p:nvSpPr>
        <p:spPr>
          <a:xfrm>
            <a:off x="3300840" y="3260520"/>
            <a:ext cx="42840" cy="30240"/>
          </a:xfrm>
          <a:custGeom>
            <a:rect b="b" l="l" r="r" t="t"/>
            <a:pathLst>
              <a:path extrusionOk="0" h="120000" w="120000">
                <a:moveTo>
                  <a:pt x="0" y="119271"/>
                </a:moveTo>
                <a:lnTo>
                  <a:pt x="119232" y="119271"/>
                </a:lnTo>
                <a:lnTo>
                  <a:pt x="119232" y="0"/>
                </a:lnTo>
                <a:lnTo>
                  <a:pt x="0" y="0"/>
                </a:lnTo>
                <a:lnTo>
                  <a:pt x="0" y="119271"/>
                </a:lnTo>
                <a:close/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4"/>
          <p:cNvSpPr/>
          <p:nvPr/>
        </p:nvSpPr>
        <p:spPr>
          <a:xfrm>
            <a:off x="3311280" y="3250080"/>
            <a:ext cx="42840" cy="30240"/>
          </a:xfrm>
          <a:custGeom>
            <a:rect b="b" l="l" r="r" t="t"/>
            <a:pathLst>
              <a:path extrusionOk="0" h="120000" w="120000">
                <a:moveTo>
                  <a:pt x="0" y="39902"/>
                </a:moveTo>
                <a:lnTo>
                  <a:pt x="0" y="0"/>
                </a:lnTo>
                <a:lnTo>
                  <a:pt x="119680" y="0"/>
                </a:lnTo>
                <a:lnTo>
                  <a:pt x="119680" y="119716"/>
                </a:lnTo>
                <a:lnTo>
                  <a:pt x="91519" y="119716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4"/>
          <p:cNvSpPr/>
          <p:nvPr/>
        </p:nvSpPr>
        <p:spPr>
          <a:xfrm>
            <a:off x="3321360" y="3240000"/>
            <a:ext cx="42840" cy="30240"/>
          </a:xfrm>
          <a:custGeom>
            <a:rect b="b" l="l" r="r" t="t"/>
            <a:pathLst>
              <a:path extrusionOk="0" h="120000" w="120000">
                <a:moveTo>
                  <a:pt x="0" y="39902"/>
                </a:moveTo>
                <a:lnTo>
                  <a:pt x="0" y="0"/>
                </a:lnTo>
                <a:lnTo>
                  <a:pt x="119683" y="0"/>
                </a:lnTo>
                <a:lnTo>
                  <a:pt x="119683" y="119716"/>
                </a:lnTo>
                <a:lnTo>
                  <a:pt x="91519" y="119716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4"/>
          <p:cNvSpPr/>
          <p:nvPr/>
        </p:nvSpPr>
        <p:spPr>
          <a:xfrm>
            <a:off x="323784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119636" y="0"/>
                </a:moveTo>
                <a:lnTo>
                  <a:pt x="0" y="59855"/>
                </a:lnTo>
                <a:lnTo>
                  <a:pt x="119636" y="119710"/>
                </a:lnTo>
                <a:lnTo>
                  <a:pt x="119636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>
            <a:off x="341532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710"/>
                </a:lnTo>
                <a:lnTo>
                  <a:pt x="119636" y="5985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119" name="Google Shape;119;p14"/>
          <p:cNvSpPr/>
          <p:nvPr/>
        </p:nvSpPr>
        <p:spPr>
          <a:xfrm>
            <a:off x="3601440" y="32526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A9A9A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4"/>
          <p:cNvSpPr/>
          <p:nvPr/>
        </p:nvSpPr>
        <p:spPr>
          <a:xfrm>
            <a:off x="351252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119636" y="0"/>
                </a:moveTo>
                <a:lnTo>
                  <a:pt x="0" y="59855"/>
                </a:lnTo>
                <a:lnTo>
                  <a:pt x="119636" y="119710"/>
                </a:lnTo>
                <a:lnTo>
                  <a:pt x="119636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121" name="Google Shape;121;p14"/>
          <p:cNvSpPr/>
          <p:nvPr/>
        </p:nvSpPr>
        <p:spPr>
          <a:xfrm>
            <a:off x="3690000" y="3246480"/>
            <a:ext cx="25200" cy="3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710"/>
                </a:lnTo>
                <a:lnTo>
                  <a:pt x="119697" y="59855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</p:sp>
      <p:sp>
        <p:nvSpPr>
          <p:cNvPr id="122" name="Google Shape;122;p14"/>
          <p:cNvSpPr/>
          <p:nvPr/>
        </p:nvSpPr>
        <p:spPr>
          <a:xfrm>
            <a:off x="3588480" y="32400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2" y="0"/>
                </a:lnTo>
              </a:path>
            </a:pathLst>
          </a:cu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4"/>
          <p:cNvSpPr/>
          <p:nvPr/>
        </p:nvSpPr>
        <p:spPr>
          <a:xfrm>
            <a:off x="3601440" y="326520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8" y="0"/>
                </a:lnTo>
              </a:path>
            </a:pathLst>
          </a:cu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4"/>
          <p:cNvSpPr/>
          <p:nvPr/>
        </p:nvSpPr>
        <p:spPr>
          <a:xfrm>
            <a:off x="3588480" y="3278160"/>
            <a:ext cx="3780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672" y="0"/>
                </a:lnTo>
              </a:path>
            </a:pathLst>
          </a:cu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177480" y="392400"/>
            <a:ext cx="4254480" cy="21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176760" y="857520"/>
            <a:ext cx="4255920" cy="27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Google Shape;127;p14"/>
          <p:cNvSpPr txBox="1"/>
          <p:nvPr>
            <p:ph idx="11" type="ftr"/>
          </p:nvPr>
        </p:nvSpPr>
        <p:spPr>
          <a:xfrm>
            <a:off x="1305360" y="3338640"/>
            <a:ext cx="1592280" cy="8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Google Shape;128;p14"/>
          <p:cNvSpPr txBox="1"/>
          <p:nvPr>
            <p:ph idx="10" type="dt"/>
          </p:nvPr>
        </p:nvSpPr>
        <p:spPr>
          <a:xfrm>
            <a:off x="69840" y="3338640"/>
            <a:ext cx="228960" cy="17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4362480" y="3338640"/>
            <a:ext cx="147600" cy="17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25560" marR="0" rtl="0" algn="l">
              <a:lnSpc>
                <a:spcPct val="100000"/>
              </a:lnSpc>
              <a:spcBef>
                <a:spcPts val="0"/>
              </a:spcBef>
              <a:buNone/>
              <a:defRPr b="1" i="0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255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4362480" y="3338640"/>
            <a:ext cx="147600" cy="17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820440" y="888840"/>
            <a:ext cx="2971440" cy="45684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Expose for Master Thesis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208800" y="1422360"/>
            <a:ext cx="4228920" cy="799200"/>
          </a:xfrm>
          <a:prstGeom prst="rect">
            <a:avLst/>
          </a:prstGeom>
          <a:solidFill>
            <a:schemeClr val="lt1"/>
          </a:solidFill>
          <a:ln cap="flat" cmpd="sng" w="255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 Colony based Optimization for Multi-Robot Task Allocation and Path Planning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2810880" y="2451600"/>
            <a:ext cx="1771560" cy="68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Advisors: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Dr.-Ing. Christoph Steup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 Christian Henkel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69850" y="2451582"/>
            <a:ext cx="22839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Supervisors: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Dr.-Ing. hbil. Sanaz Mostaghim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Paul Thieme (Fraunhofer IPA)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69840" y="3335040"/>
            <a:ext cx="786960" cy="11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1619280" y="3342240"/>
            <a:ext cx="2292120" cy="9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600" y="476640"/>
            <a:ext cx="780480" cy="4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9520" y="476648"/>
            <a:ext cx="781200" cy="47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77040" y="487800"/>
            <a:ext cx="4254480" cy="2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77040" y="51120"/>
            <a:ext cx="2087280" cy="3589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4320" y="462600"/>
            <a:ext cx="459576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36"/>
          <p:cNvSpPr/>
          <p:nvPr/>
        </p:nvSpPr>
        <p:spPr>
          <a:xfrm>
            <a:off x="4320" y="3335040"/>
            <a:ext cx="91908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333" name="Google Shape;333;p36"/>
          <p:cNvSpPr/>
          <p:nvPr/>
        </p:nvSpPr>
        <p:spPr>
          <a:xfrm>
            <a:off x="923400" y="3335040"/>
            <a:ext cx="275760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334" name="Google Shape;334;p36"/>
          <p:cNvSpPr/>
          <p:nvPr/>
        </p:nvSpPr>
        <p:spPr>
          <a:xfrm>
            <a:off x="3680640" y="3335040"/>
            <a:ext cx="91908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335" name="Google Shape;335;p36"/>
          <p:cNvSpPr txBox="1"/>
          <p:nvPr/>
        </p:nvSpPr>
        <p:spPr>
          <a:xfrm>
            <a:off x="69840" y="3335040"/>
            <a:ext cx="852840" cy="9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4362480" y="3338640"/>
            <a:ext cx="147600" cy="8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1619280" y="3342240"/>
            <a:ext cx="2292120" cy="9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000" y="2952360"/>
            <a:ext cx="603720" cy="36648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6"/>
          <p:cNvSpPr txBox="1"/>
          <p:nvPr/>
        </p:nvSpPr>
        <p:spPr>
          <a:xfrm>
            <a:off x="503575" y="1171600"/>
            <a:ext cx="1068900" cy="433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Jobs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(Pickup &amp; </a:t>
            </a:r>
            <a:r>
              <a:rPr lang="en-US" sz="800"/>
              <a:t>Drop Off</a:t>
            </a:r>
            <a:r>
              <a:rPr lang="en-US" sz="800"/>
              <a:t>)</a:t>
            </a:r>
            <a:endParaRPr sz="800"/>
          </a:p>
        </p:txBody>
      </p:sp>
      <p:sp>
        <p:nvSpPr>
          <p:cNvPr id="341" name="Google Shape;341;p36"/>
          <p:cNvSpPr txBox="1"/>
          <p:nvPr/>
        </p:nvSpPr>
        <p:spPr>
          <a:xfrm>
            <a:off x="503600" y="1901400"/>
            <a:ext cx="1068900" cy="433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Agents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(Robots Start)</a:t>
            </a:r>
            <a:endParaRPr sz="800"/>
          </a:p>
        </p:txBody>
      </p:sp>
      <p:sp>
        <p:nvSpPr>
          <p:cNvPr id="342" name="Google Shape;342;p36"/>
          <p:cNvSpPr txBox="1"/>
          <p:nvPr/>
        </p:nvSpPr>
        <p:spPr>
          <a:xfrm>
            <a:off x="2927100" y="1171600"/>
            <a:ext cx="1068900" cy="43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Assignments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(Respective)</a:t>
            </a:r>
            <a:endParaRPr sz="800"/>
          </a:p>
        </p:txBody>
      </p:sp>
      <p:sp>
        <p:nvSpPr>
          <p:cNvPr id="343" name="Google Shape;343;p36"/>
          <p:cNvSpPr txBox="1"/>
          <p:nvPr/>
        </p:nvSpPr>
        <p:spPr>
          <a:xfrm>
            <a:off x="2927100" y="1940000"/>
            <a:ext cx="1068900" cy="43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Paths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(Collision Free)</a:t>
            </a:r>
            <a:endParaRPr sz="800"/>
          </a:p>
        </p:txBody>
      </p:sp>
      <p:sp>
        <p:nvSpPr>
          <p:cNvPr id="344" name="Google Shape;344;p36"/>
          <p:cNvSpPr txBox="1"/>
          <p:nvPr/>
        </p:nvSpPr>
        <p:spPr>
          <a:xfrm>
            <a:off x="1715338" y="1141400"/>
            <a:ext cx="1068900" cy="1576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A64D79"/>
                </a:solidFill>
              </a:rPr>
              <a:t>Ant Colony Optimization based Planner</a:t>
            </a:r>
            <a:endParaRPr i="1" sz="800">
              <a:solidFill>
                <a:srgbClr val="A64D79"/>
              </a:solidFill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736249" y="2631200"/>
            <a:ext cx="603600" cy="310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Map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(Grid)</a:t>
            </a:r>
            <a:endParaRPr sz="800"/>
          </a:p>
        </p:txBody>
      </p:sp>
      <p:cxnSp>
        <p:nvCxnSpPr>
          <p:cNvPr id="346" name="Google Shape;346;p36"/>
          <p:cNvCxnSpPr>
            <a:stCxn id="340" idx="3"/>
          </p:cNvCxnSpPr>
          <p:nvPr/>
        </p:nvCxnSpPr>
        <p:spPr>
          <a:xfrm>
            <a:off x="1572475" y="1388350"/>
            <a:ext cx="26340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6"/>
          <p:cNvCxnSpPr>
            <a:stCxn id="341" idx="3"/>
          </p:cNvCxnSpPr>
          <p:nvPr/>
        </p:nvCxnSpPr>
        <p:spPr>
          <a:xfrm>
            <a:off x="1572500" y="2118150"/>
            <a:ext cx="263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6"/>
          <p:cNvCxnSpPr>
            <a:stCxn id="345" idx="3"/>
          </p:cNvCxnSpPr>
          <p:nvPr/>
        </p:nvCxnSpPr>
        <p:spPr>
          <a:xfrm flipH="1" rot="10800000">
            <a:off x="1339849" y="2578850"/>
            <a:ext cx="496200" cy="2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6"/>
          <p:cNvCxnSpPr>
            <a:endCxn id="342" idx="1"/>
          </p:cNvCxnSpPr>
          <p:nvPr/>
        </p:nvCxnSpPr>
        <p:spPr>
          <a:xfrm flipH="1" rot="10800000">
            <a:off x="2651100" y="1388350"/>
            <a:ext cx="2760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6"/>
          <p:cNvCxnSpPr>
            <a:endCxn id="343" idx="1"/>
          </p:cNvCxnSpPr>
          <p:nvPr/>
        </p:nvCxnSpPr>
        <p:spPr>
          <a:xfrm>
            <a:off x="2651100" y="2083550"/>
            <a:ext cx="276000" cy="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/>
        </p:nvSpPr>
        <p:spPr>
          <a:xfrm>
            <a:off x="77040" y="487800"/>
            <a:ext cx="4254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77040" y="51120"/>
            <a:ext cx="2087400" cy="35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4320" y="462600"/>
            <a:ext cx="45957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7"/>
          <p:cNvSpPr/>
          <p:nvPr/>
        </p:nvSpPr>
        <p:spPr>
          <a:xfrm>
            <a:off x="432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359" name="Google Shape;359;p37"/>
          <p:cNvSpPr/>
          <p:nvPr/>
        </p:nvSpPr>
        <p:spPr>
          <a:xfrm>
            <a:off x="923400" y="3335040"/>
            <a:ext cx="27576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360" name="Google Shape;360;p37"/>
          <p:cNvSpPr/>
          <p:nvPr/>
        </p:nvSpPr>
        <p:spPr>
          <a:xfrm>
            <a:off x="368064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361" name="Google Shape;361;p37"/>
          <p:cNvSpPr txBox="1"/>
          <p:nvPr/>
        </p:nvSpPr>
        <p:spPr>
          <a:xfrm>
            <a:off x="69840" y="3335040"/>
            <a:ext cx="852900" cy="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4362480" y="3338640"/>
            <a:ext cx="147600" cy="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1619280" y="3342240"/>
            <a:ext cx="2292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000" y="2952360"/>
            <a:ext cx="603719" cy="3664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/>
          <p:nvPr/>
        </p:nvSpPr>
        <p:spPr>
          <a:xfrm>
            <a:off x="503575" y="1171600"/>
            <a:ext cx="1068900" cy="433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Jobs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(Pickup &amp; Drop Off)</a:t>
            </a:r>
            <a:endParaRPr sz="800"/>
          </a:p>
        </p:txBody>
      </p:sp>
      <p:sp>
        <p:nvSpPr>
          <p:cNvPr id="367" name="Google Shape;367;p37"/>
          <p:cNvSpPr txBox="1"/>
          <p:nvPr/>
        </p:nvSpPr>
        <p:spPr>
          <a:xfrm>
            <a:off x="503600" y="1901400"/>
            <a:ext cx="1068900" cy="433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Agents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(Robots Start)</a:t>
            </a:r>
            <a:endParaRPr sz="800"/>
          </a:p>
        </p:txBody>
      </p:sp>
      <p:sp>
        <p:nvSpPr>
          <p:cNvPr id="368" name="Google Shape;368;p37"/>
          <p:cNvSpPr txBox="1"/>
          <p:nvPr/>
        </p:nvSpPr>
        <p:spPr>
          <a:xfrm>
            <a:off x="2927100" y="1171600"/>
            <a:ext cx="1068900" cy="43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Assignments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(Respective)</a:t>
            </a:r>
            <a:endParaRPr sz="800"/>
          </a:p>
        </p:txBody>
      </p:sp>
      <p:sp>
        <p:nvSpPr>
          <p:cNvPr id="369" name="Google Shape;369;p37"/>
          <p:cNvSpPr txBox="1"/>
          <p:nvPr/>
        </p:nvSpPr>
        <p:spPr>
          <a:xfrm>
            <a:off x="2927100" y="1940000"/>
            <a:ext cx="1068900" cy="43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Paths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(Collision Free)</a:t>
            </a:r>
            <a:endParaRPr sz="800"/>
          </a:p>
        </p:txBody>
      </p:sp>
      <p:sp>
        <p:nvSpPr>
          <p:cNvPr id="370" name="Google Shape;370;p37"/>
          <p:cNvSpPr txBox="1"/>
          <p:nvPr/>
        </p:nvSpPr>
        <p:spPr>
          <a:xfrm>
            <a:off x="1715338" y="1141400"/>
            <a:ext cx="1068900" cy="1576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A64D79"/>
                </a:solidFill>
              </a:rPr>
              <a:t>Ant Colony Optimization based Planner</a:t>
            </a:r>
            <a:endParaRPr i="1" sz="800">
              <a:solidFill>
                <a:srgbClr val="A64D79"/>
              </a:solidFill>
            </a:endParaRPr>
          </a:p>
        </p:txBody>
      </p:sp>
      <p:sp>
        <p:nvSpPr>
          <p:cNvPr id="371" name="Google Shape;371;p37"/>
          <p:cNvSpPr txBox="1"/>
          <p:nvPr/>
        </p:nvSpPr>
        <p:spPr>
          <a:xfrm>
            <a:off x="736249" y="2631200"/>
            <a:ext cx="603600" cy="310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Map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(Grid)</a:t>
            </a:r>
            <a:endParaRPr sz="800"/>
          </a:p>
        </p:txBody>
      </p:sp>
      <p:cxnSp>
        <p:nvCxnSpPr>
          <p:cNvPr id="372" name="Google Shape;372;p37"/>
          <p:cNvCxnSpPr>
            <a:stCxn id="366" idx="3"/>
          </p:cNvCxnSpPr>
          <p:nvPr/>
        </p:nvCxnSpPr>
        <p:spPr>
          <a:xfrm>
            <a:off x="1572475" y="1388350"/>
            <a:ext cx="26340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7"/>
          <p:cNvCxnSpPr>
            <a:stCxn id="367" idx="3"/>
          </p:cNvCxnSpPr>
          <p:nvPr/>
        </p:nvCxnSpPr>
        <p:spPr>
          <a:xfrm>
            <a:off x="1572500" y="2118150"/>
            <a:ext cx="263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7"/>
          <p:cNvCxnSpPr>
            <a:stCxn id="371" idx="3"/>
          </p:cNvCxnSpPr>
          <p:nvPr/>
        </p:nvCxnSpPr>
        <p:spPr>
          <a:xfrm flipH="1" rot="10800000">
            <a:off x="1339849" y="2578850"/>
            <a:ext cx="496200" cy="2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7"/>
          <p:cNvCxnSpPr>
            <a:endCxn id="368" idx="1"/>
          </p:cNvCxnSpPr>
          <p:nvPr/>
        </p:nvCxnSpPr>
        <p:spPr>
          <a:xfrm flipH="1" rot="10800000">
            <a:off x="2651100" y="1388350"/>
            <a:ext cx="2760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7"/>
          <p:cNvCxnSpPr>
            <a:endCxn id="369" idx="1"/>
          </p:cNvCxnSpPr>
          <p:nvPr/>
        </p:nvCxnSpPr>
        <p:spPr>
          <a:xfrm>
            <a:off x="2651100" y="2083550"/>
            <a:ext cx="276000" cy="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7"/>
          <p:cNvSpPr txBox="1"/>
          <p:nvPr/>
        </p:nvSpPr>
        <p:spPr>
          <a:xfrm>
            <a:off x="2814425" y="2906125"/>
            <a:ext cx="14673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latin typeface="Calibri"/>
                <a:ea typeface="Calibri"/>
                <a:cs typeface="Calibri"/>
                <a:sym typeface="Calibri"/>
              </a:rPr>
              <a:t>Optimizing Total Distance</a:t>
            </a:r>
            <a:endParaRPr i="1"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/>
        </p:nvSpPr>
        <p:spPr>
          <a:xfrm>
            <a:off x="77040" y="487800"/>
            <a:ext cx="4254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Progress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77040" y="51120"/>
            <a:ext cx="2087400" cy="35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4320" y="462600"/>
            <a:ext cx="45957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8"/>
          <p:cNvSpPr/>
          <p:nvPr/>
        </p:nvSpPr>
        <p:spPr>
          <a:xfrm>
            <a:off x="432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386" name="Google Shape;386;p38"/>
          <p:cNvSpPr/>
          <p:nvPr/>
        </p:nvSpPr>
        <p:spPr>
          <a:xfrm>
            <a:off x="923400" y="3335040"/>
            <a:ext cx="27576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387" name="Google Shape;387;p38"/>
          <p:cNvSpPr/>
          <p:nvPr/>
        </p:nvSpPr>
        <p:spPr>
          <a:xfrm>
            <a:off x="368064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388" name="Google Shape;388;p38"/>
          <p:cNvSpPr txBox="1"/>
          <p:nvPr/>
        </p:nvSpPr>
        <p:spPr>
          <a:xfrm>
            <a:off x="69840" y="3335040"/>
            <a:ext cx="852900" cy="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4362480" y="3338640"/>
            <a:ext cx="147600" cy="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1619280" y="3342240"/>
            <a:ext cx="2292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1" name="Google Shape;3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000" y="2952360"/>
            <a:ext cx="603719" cy="36648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8"/>
          <p:cNvSpPr txBox="1"/>
          <p:nvPr/>
        </p:nvSpPr>
        <p:spPr>
          <a:xfrm>
            <a:off x="177150" y="839998"/>
            <a:ext cx="42558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of Ants traversal and iterations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Pheromone and distance update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Optimization of distance for given simple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of optimized selected simple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works: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structure for pick up and drop off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Registering Master Thesis and Expose (Magdeburg)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77040" y="487800"/>
            <a:ext cx="4254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Progress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9"/>
          <p:cNvSpPr/>
          <p:nvPr/>
        </p:nvSpPr>
        <p:spPr>
          <a:xfrm>
            <a:off x="77040" y="51120"/>
            <a:ext cx="2087400" cy="35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4320" y="462600"/>
            <a:ext cx="45957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9"/>
          <p:cNvSpPr/>
          <p:nvPr/>
        </p:nvSpPr>
        <p:spPr>
          <a:xfrm>
            <a:off x="432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402" name="Google Shape;402;p39"/>
          <p:cNvSpPr/>
          <p:nvPr/>
        </p:nvSpPr>
        <p:spPr>
          <a:xfrm>
            <a:off x="923400" y="3335040"/>
            <a:ext cx="27576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403" name="Google Shape;403;p39"/>
          <p:cNvSpPr/>
          <p:nvPr/>
        </p:nvSpPr>
        <p:spPr>
          <a:xfrm>
            <a:off x="368064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404" name="Google Shape;404;p39"/>
          <p:cNvSpPr txBox="1"/>
          <p:nvPr/>
        </p:nvSpPr>
        <p:spPr>
          <a:xfrm>
            <a:off x="69840" y="3335040"/>
            <a:ext cx="852900" cy="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4362480" y="3338640"/>
            <a:ext cx="147600" cy="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1619280" y="3342240"/>
            <a:ext cx="2292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000" y="2952360"/>
            <a:ext cx="603719" cy="36648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/>
        </p:nvSpPr>
        <p:spPr>
          <a:xfrm>
            <a:off x="177150" y="839998"/>
            <a:ext cx="42558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of Ants traversal and iterations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Pheromone and distance update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Optimization of distance for given simple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of optimized selected simple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works: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structure for pick up and drop off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Registering Master Thesis and Expose (Magdeburg)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1788350" y="2916875"/>
            <a:ext cx="23244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https://trello.com/b/6P7PgnBf/master-thesis</a:t>
            </a:r>
            <a:endParaRPr sz="80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/>
        </p:nvSpPr>
        <p:spPr>
          <a:xfrm>
            <a:off x="4362480" y="3338640"/>
            <a:ext cx="1476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40"/>
          <p:cNvSpPr txBox="1"/>
          <p:nvPr/>
        </p:nvSpPr>
        <p:spPr>
          <a:xfrm>
            <a:off x="820440" y="888840"/>
            <a:ext cx="2971500" cy="4569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Expose for Master Thesis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208800" y="1422360"/>
            <a:ext cx="4228800" cy="799200"/>
          </a:xfrm>
          <a:prstGeom prst="rect">
            <a:avLst/>
          </a:prstGeom>
          <a:solidFill>
            <a:schemeClr val="lt1"/>
          </a:solidFill>
          <a:ln cap="flat" cmpd="sng" w="255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 Colony based Optimization for Multi-Robot Task Allocation and Path Planning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2810880" y="2451600"/>
            <a:ext cx="17715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Advisors: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Dr.-Ing. Christoph Steup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 Christian Henkel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69850" y="2451582"/>
            <a:ext cx="22839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Supervisors: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Dr.-Ing. hbil. Sanaz Mostaghim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Paul Thieme (Fraunhofer IPA)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69840" y="3335040"/>
            <a:ext cx="786900" cy="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1619280" y="3342240"/>
            <a:ext cx="2292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600" y="476640"/>
            <a:ext cx="780480" cy="47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9520" y="476648"/>
            <a:ext cx="781200" cy="47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76760" y="1041480"/>
            <a:ext cx="429804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 Area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Progress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084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84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72720" y="502920"/>
            <a:ext cx="4254480" cy="2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77040" y="51120"/>
            <a:ext cx="2087280" cy="3589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320" y="462600"/>
            <a:ext cx="459576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8"/>
          <p:cNvSpPr/>
          <p:nvPr/>
        </p:nvSpPr>
        <p:spPr>
          <a:xfrm>
            <a:off x="4320" y="3335040"/>
            <a:ext cx="91908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200" name="Google Shape;200;p28"/>
          <p:cNvSpPr/>
          <p:nvPr/>
        </p:nvSpPr>
        <p:spPr>
          <a:xfrm>
            <a:off x="923400" y="3335040"/>
            <a:ext cx="275760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201" name="Google Shape;201;p28"/>
          <p:cNvSpPr/>
          <p:nvPr/>
        </p:nvSpPr>
        <p:spPr>
          <a:xfrm>
            <a:off x="3680640" y="3335040"/>
            <a:ext cx="91908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202" name="Google Shape;202;p28"/>
          <p:cNvSpPr txBox="1"/>
          <p:nvPr/>
        </p:nvSpPr>
        <p:spPr>
          <a:xfrm>
            <a:off x="69840" y="3335040"/>
            <a:ext cx="852840" cy="11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619280" y="3342240"/>
            <a:ext cx="2292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4362480" y="3338640"/>
            <a:ext cx="147600" cy="8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3680" y="1041480"/>
            <a:ext cx="1960560" cy="14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6000" y="2952360"/>
            <a:ext cx="603720" cy="36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/>
        </p:nvSpPr>
        <p:spPr>
          <a:xfrm>
            <a:off x="77040" y="487800"/>
            <a:ext cx="4254480" cy="2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77040" y="51120"/>
            <a:ext cx="2087280" cy="3589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4320" y="462600"/>
            <a:ext cx="459576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9"/>
          <p:cNvSpPr/>
          <p:nvPr/>
        </p:nvSpPr>
        <p:spPr>
          <a:xfrm>
            <a:off x="4320" y="3335040"/>
            <a:ext cx="91908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216" name="Google Shape;216;p29"/>
          <p:cNvSpPr/>
          <p:nvPr/>
        </p:nvSpPr>
        <p:spPr>
          <a:xfrm>
            <a:off x="923400" y="3335040"/>
            <a:ext cx="275760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217" name="Google Shape;217;p29"/>
          <p:cNvSpPr/>
          <p:nvPr/>
        </p:nvSpPr>
        <p:spPr>
          <a:xfrm>
            <a:off x="3680640" y="3335040"/>
            <a:ext cx="91908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218" name="Google Shape;218;p29"/>
          <p:cNvSpPr txBox="1"/>
          <p:nvPr/>
        </p:nvSpPr>
        <p:spPr>
          <a:xfrm>
            <a:off x="69840" y="3335040"/>
            <a:ext cx="852840" cy="9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4362480" y="3338640"/>
            <a:ext cx="147600" cy="8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1619280" y="3342240"/>
            <a:ext cx="2292120" cy="9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000" y="2952360"/>
            <a:ext cx="603720" cy="36648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/>
          <p:nvPr/>
        </p:nvSpPr>
        <p:spPr>
          <a:xfrm>
            <a:off x="1687680" y="758515"/>
            <a:ext cx="1229100" cy="12291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Multi-Robot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2378160" y="1456200"/>
            <a:ext cx="1229040" cy="122904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Planning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1069920" y="1456200"/>
            <a:ext cx="1229040" cy="122904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Task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/>
        </p:nvSpPr>
        <p:spPr>
          <a:xfrm>
            <a:off x="77040" y="487800"/>
            <a:ext cx="4254480" cy="2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77040" y="51120"/>
            <a:ext cx="2087280" cy="3589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4320" y="462600"/>
            <a:ext cx="459576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30"/>
          <p:cNvSpPr/>
          <p:nvPr/>
        </p:nvSpPr>
        <p:spPr>
          <a:xfrm>
            <a:off x="4320" y="3335040"/>
            <a:ext cx="91908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234" name="Google Shape;234;p30"/>
          <p:cNvSpPr/>
          <p:nvPr/>
        </p:nvSpPr>
        <p:spPr>
          <a:xfrm>
            <a:off x="923400" y="3335040"/>
            <a:ext cx="275760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235" name="Google Shape;235;p30"/>
          <p:cNvSpPr/>
          <p:nvPr/>
        </p:nvSpPr>
        <p:spPr>
          <a:xfrm>
            <a:off x="3680640" y="3335040"/>
            <a:ext cx="91908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236" name="Google Shape;236;p30"/>
          <p:cNvSpPr txBox="1"/>
          <p:nvPr/>
        </p:nvSpPr>
        <p:spPr>
          <a:xfrm>
            <a:off x="69840" y="3335040"/>
            <a:ext cx="852840" cy="9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4362480" y="3338640"/>
            <a:ext cx="147600" cy="8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1619280" y="3342240"/>
            <a:ext cx="2292120" cy="9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000" y="2952360"/>
            <a:ext cx="603720" cy="36648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/>
          <p:nvPr/>
        </p:nvSpPr>
        <p:spPr>
          <a:xfrm>
            <a:off x="922675" y="1040625"/>
            <a:ext cx="3072600" cy="144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Multi-Robot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 Allocation &amp;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Path Planning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77040" y="487800"/>
            <a:ext cx="4254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77040" y="51120"/>
            <a:ext cx="2087400" cy="35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4320" y="462600"/>
            <a:ext cx="45957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1"/>
          <p:cNvSpPr/>
          <p:nvPr/>
        </p:nvSpPr>
        <p:spPr>
          <a:xfrm>
            <a:off x="432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250" name="Google Shape;250;p31"/>
          <p:cNvSpPr/>
          <p:nvPr/>
        </p:nvSpPr>
        <p:spPr>
          <a:xfrm>
            <a:off x="923400" y="3335040"/>
            <a:ext cx="27576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251" name="Google Shape;251;p31"/>
          <p:cNvSpPr/>
          <p:nvPr/>
        </p:nvSpPr>
        <p:spPr>
          <a:xfrm>
            <a:off x="368064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252" name="Google Shape;252;p31"/>
          <p:cNvSpPr txBox="1"/>
          <p:nvPr/>
        </p:nvSpPr>
        <p:spPr>
          <a:xfrm>
            <a:off x="69840" y="3335040"/>
            <a:ext cx="852900" cy="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4362480" y="3338640"/>
            <a:ext cx="147600" cy="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1619280" y="3342240"/>
            <a:ext cx="2292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000" y="2952360"/>
            <a:ext cx="603719" cy="36648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922675" y="1040625"/>
            <a:ext cx="3072600" cy="144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Multi-Robot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 Allocation &amp;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Path Planning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3375900" y="2952350"/>
            <a:ext cx="7347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/>
              <a:t>More Ants</a:t>
            </a:r>
            <a:endParaRPr i="1" sz="80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/>
        </p:nvSpPr>
        <p:spPr>
          <a:xfrm>
            <a:off x="77040" y="487800"/>
            <a:ext cx="4254480" cy="2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Technique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77040" y="51120"/>
            <a:ext cx="2087280" cy="3589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4320" y="462600"/>
            <a:ext cx="459576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2"/>
          <p:cNvSpPr/>
          <p:nvPr/>
        </p:nvSpPr>
        <p:spPr>
          <a:xfrm>
            <a:off x="4320" y="3335040"/>
            <a:ext cx="91908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267" name="Google Shape;267;p32"/>
          <p:cNvSpPr/>
          <p:nvPr/>
        </p:nvSpPr>
        <p:spPr>
          <a:xfrm>
            <a:off x="923400" y="3335040"/>
            <a:ext cx="275760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268" name="Google Shape;268;p32"/>
          <p:cNvSpPr/>
          <p:nvPr/>
        </p:nvSpPr>
        <p:spPr>
          <a:xfrm>
            <a:off x="3680640" y="3335040"/>
            <a:ext cx="919080" cy="11268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269" name="Google Shape;269;p32"/>
          <p:cNvSpPr txBox="1"/>
          <p:nvPr/>
        </p:nvSpPr>
        <p:spPr>
          <a:xfrm>
            <a:off x="69840" y="3335040"/>
            <a:ext cx="852840" cy="9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4362480" y="3338640"/>
            <a:ext cx="147600" cy="8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1619280" y="3342240"/>
            <a:ext cx="2292120" cy="9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6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000" y="2952360"/>
            <a:ext cx="603720" cy="36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8760" y="888840"/>
            <a:ext cx="2891520" cy="216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/>
        </p:nvSpPr>
        <p:spPr>
          <a:xfrm>
            <a:off x="77040" y="487800"/>
            <a:ext cx="4254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Technique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77040" y="51120"/>
            <a:ext cx="2087400" cy="35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4320" y="462600"/>
            <a:ext cx="45957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3"/>
          <p:cNvSpPr/>
          <p:nvPr/>
        </p:nvSpPr>
        <p:spPr>
          <a:xfrm>
            <a:off x="432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283" name="Google Shape;283;p33"/>
          <p:cNvSpPr/>
          <p:nvPr/>
        </p:nvSpPr>
        <p:spPr>
          <a:xfrm>
            <a:off x="923400" y="3335040"/>
            <a:ext cx="27576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284" name="Google Shape;284;p33"/>
          <p:cNvSpPr/>
          <p:nvPr/>
        </p:nvSpPr>
        <p:spPr>
          <a:xfrm>
            <a:off x="368064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285" name="Google Shape;285;p33"/>
          <p:cNvSpPr txBox="1"/>
          <p:nvPr/>
        </p:nvSpPr>
        <p:spPr>
          <a:xfrm>
            <a:off x="69840" y="3335040"/>
            <a:ext cx="852900" cy="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4362480" y="3338640"/>
            <a:ext cx="147600" cy="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1619280" y="3342240"/>
            <a:ext cx="2292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000" y="2952360"/>
            <a:ext cx="603719" cy="36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8760" y="888840"/>
            <a:ext cx="2891520" cy="216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/>
        </p:nvSpPr>
        <p:spPr>
          <a:xfrm>
            <a:off x="3611425" y="2952350"/>
            <a:ext cx="603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/>
              <a:t>Food</a:t>
            </a:r>
            <a:endParaRPr i="1" sz="80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/>
        </p:nvSpPr>
        <p:spPr>
          <a:xfrm>
            <a:off x="77040" y="487800"/>
            <a:ext cx="4254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77040" y="51120"/>
            <a:ext cx="2087400" cy="35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4320" y="462600"/>
            <a:ext cx="45957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4"/>
          <p:cNvSpPr/>
          <p:nvPr/>
        </p:nvSpPr>
        <p:spPr>
          <a:xfrm>
            <a:off x="432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300" name="Google Shape;300;p34"/>
          <p:cNvSpPr/>
          <p:nvPr/>
        </p:nvSpPr>
        <p:spPr>
          <a:xfrm>
            <a:off x="923400" y="3335040"/>
            <a:ext cx="27576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301" name="Google Shape;301;p34"/>
          <p:cNvSpPr/>
          <p:nvPr/>
        </p:nvSpPr>
        <p:spPr>
          <a:xfrm>
            <a:off x="368064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302" name="Google Shape;302;p34"/>
          <p:cNvSpPr txBox="1"/>
          <p:nvPr/>
        </p:nvSpPr>
        <p:spPr>
          <a:xfrm>
            <a:off x="69840" y="3335040"/>
            <a:ext cx="852900" cy="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4362480" y="3338640"/>
            <a:ext cx="147600" cy="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1619280" y="3342240"/>
            <a:ext cx="2292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000" y="2952360"/>
            <a:ext cx="603719" cy="36648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/>
          <p:nvPr/>
        </p:nvSpPr>
        <p:spPr>
          <a:xfrm>
            <a:off x="176750" y="1041475"/>
            <a:ext cx="42558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480" lvl="0" marL="514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Industry 4.0 	   	 (Fraunhofer IPA)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514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Robotics     	 (Fraunhofer IPA)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514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Educational Research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(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Publication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/>
        </p:nvSpPr>
        <p:spPr>
          <a:xfrm>
            <a:off x="77040" y="487800"/>
            <a:ext cx="4254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77040" y="51120"/>
            <a:ext cx="2087400" cy="35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>
            <a:off x="4320" y="462600"/>
            <a:ext cx="45957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cap="flat" cmpd="sng" w="9525">
            <a:solidFill>
              <a:srgbClr val="007CC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5"/>
          <p:cNvSpPr/>
          <p:nvPr/>
        </p:nvSpPr>
        <p:spPr>
          <a:xfrm>
            <a:off x="432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49" y="119765"/>
                </a:lnTo>
                <a:lnTo>
                  <a:pt x="119949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CC1"/>
          </a:solidFill>
          <a:ln>
            <a:noFill/>
          </a:ln>
        </p:spPr>
      </p:sp>
      <p:sp>
        <p:nvSpPr>
          <p:cNvPr id="316" name="Google Shape;316;p35"/>
          <p:cNvSpPr/>
          <p:nvPr/>
        </p:nvSpPr>
        <p:spPr>
          <a:xfrm>
            <a:off x="923400" y="3335040"/>
            <a:ext cx="27576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80" y="119765"/>
                </a:lnTo>
                <a:lnTo>
                  <a:pt x="11998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6DAA"/>
          </a:solidFill>
          <a:ln>
            <a:noFill/>
          </a:ln>
        </p:spPr>
      </p:sp>
      <p:sp>
        <p:nvSpPr>
          <p:cNvPr id="317" name="Google Shape;317;p35"/>
          <p:cNvSpPr/>
          <p:nvPr/>
        </p:nvSpPr>
        <p:spPr>
          <a:xfrm>
            <a:off x="3680640" y="3335040"/>
            <a:ext cx="919200" cy="112800"/>
          </a:xfrm>
          <a:custGeom>
            <a:rect b="b" l="l" r="r" t="t"/>
            <a:pathLst>
              <a:path extrusionOk="0" h="120000" w="120000">
                <a:moveTo>
                  <a:pt x="0" y="119765"/>
                </a:moveTo>
                <a:lnTo>
                  <a:pt x="119950" y="119765"/>
                </a:lnTo>
                <a:lnTo>
                  <a:pt x="119950" y="0"/>
                </a:lnTo>
                <a:lnTo>
                  <a:pt x="0" y="0"/>
                </a:lnTo>
                <a:lnTo>
                  <a:pt x="0" y="119765"/>
                </a:lnTo>
                <a:close/>
              </a:path>
            </a:pathLst>
          </a:custGeom>
          <a:solidFill>
            <a:srgbClr val="0077BA"/>
          </a:solidFill>
          <a:ln>
            <a:noFill/>
          </a:ln>
        </p:spPr>
      </p:sp>
      <p:sp>
        <p:nvSpPr>
          <p:cNvPr id="318" name="Google Shape;318;p35"/>
          <p:cNvSpPr txBox="1"/>
          <p:nvPr/>
        </p:nvSpPr>
        <p:spPr>
          <a:xfrm>
            <a:off x="69840" y="3335040"/>
            <a:ext cx="852900" cy="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4/17/19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4362480" y="3338640"/>
            <a:ext cx="147600" cy="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1619280" y="3342240"/>
            <a:ext cx="2292000" cy="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599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ACO Planner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560" y="27720"/>
            <a:ext cx="1586520" cy="4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000" y="2952360"/>
            <a:ext cx="603719" cy="36648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 txBox="1"/>
          <p:nvPr/>
        </p:nvSpPr>
        <p:spPr>
          <a:xfrm>
            <a:off x="176750" y="1041475"/>
            <a:ext cx="42558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480" lvl="0" marL="514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Industry 4.0 	   	 (Fraunhofer IPA)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514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Robotics     	 (Fraunhofer IPA)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514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Educational Research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(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Publication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2345500" y="2916100"/>
            <a:ext cx="1833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https://github.com/cch-cs/miriam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