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5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49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555992" cy="10692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5"/>
            <a:ext cx="6800849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4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79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5992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2018-10-29T17:38:11Z</dcterms:created>
  <dcterms:modified xsi:type="dcterms:W3CDTF">2018-10-29T16:38:13Z</dcterms:modified>
</cp:coreProperties>
</file>