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7556500" cy="10693400"/>
  <p:notesSz cx="75565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3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4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5"/>
            <a:ext cx="6806564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4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Benutzerdefiniert</PresentationFormat>
  <Paragraphs>0</Paragraphs>
  <Slides>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2018-10-16T13:00:04Z</dcterms:created>
  <dcterms:modified xsi:type="dcterms:W3CDTF">2018-10-16T11:00:06Z</dcterms:modified>
</cp:coreProperties>
</file>