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6"/>
  </p:notesMasterIdLst>
  <p:handoutMasterIdLst>
    <p:handoutMasterId r:id="rId7"/>
  </p:handoutMasterIdLst>
  <p:sldIdLst>
    <p:sldId id="1754" r:id="rId3"/>
    <p:sldId id="1768" r:id="rId4"/>
    <p:sldId id="178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4" orient="horz" pos="384">
          <p15:clr>
            <a:srgbClr val="A4A3A4"/>
          </p15:clr>
        </p15:guide>
        <p15:guide id="5" orient="horz" pos="144">
          <p15:clr>
            <a:srgbClr val="A4A3A4"/>
          </p15:clr>
        </p15:guide>
        <p15:guide id="7" orient="horz" pos="624">
          <p15:clr>
            <a:srgbClr val="A4A3A4"/>
          </p15:clr>
        </p15:guide>
        <p15:guide id="9" pos="288" userDrawn="1">
          <p15:clr>
            <a:srgbClr val="A4A3A4"/>
          </p15:clr>
        </p15:guide>
        <p15:guide id="10" pos="5472">
          <p15:clr>
            <a:srgbClr val="A4A3A4"/>
          </p15:clr>
        </p15:guide>
        <p15:guide id="11" orient="horz" pos="3984" userDrawn="1">
          <p15:clr>
            <a:srgbClr val="A4A3A4"/>
          </p15:clr>
        </p15:guide>
        <p15:guide id="1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37" autoAdjust="0"/>
    <p:restoredTop sz="95255" autoAdjust="0"/>
  </p:normalViewPr>
  <p:slideViewPr>
    <p:cSldViewPr>
      <p:cViewPr varScale="1">
        <p:scale>
          <a:sx n="107" d="100"/>
          <a:sy n="107" d="100"/>
        </p:scale>
        <p:origin x="1332" y="114"/>
      </p:cViewPr>
      <p:guideLst>
        <p:guide pos="2880"/>
        <p:guide orient="horz" pos="384"/>
        <p:guide orient="horz" pos="144"/>
        <p:guide orient="horz" pos="624"/>
        <p:guide pos="288"/>
        <p:guide pos="5472"/>
        <p:guide orient="horz" pos="3984"/>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Garrett" userId="2e433c4c-36ae-4b16-acdd-ef7227993467" providerId="ADAL" clId="{6EFC97AF-41F4-4056-BE6B-48B591E5EA09}"/>
    <pc:docChg chg="delSld">
      <pc:chgData name="Nathan Garrett" userId="2e433c4c-36ae-4b16-acdd-ef7227993467" providerId="ADAL" clId="{6EFC97AF-41F4-4056-BE6B-48B591E5EA09}" dt="2022-08-17T14:48:13.967" v="1" actId="47"/>
      <pc:docMkLst>
        <pc:docMk/>
      </pc:docMkLst>
      <pc:sldChg chg="del">
        <pc:chgData name="Nathan Garrett" userId="2e433c4c-36ae-4b16-acdd-ef7227993467" providerId="ADAL" clId="{6EFC97AF-41F4-4056-BE6B-48B591E5EA09}" dt="2022-08-17T14:48:06.050" v="0" actId="47"/>
        <pc:sldMkLst>
          <pc:docMk/>
          <pc:sldMk cId="1044660462" sldId="1088"/>
        </pc:sldMkLst>
      </pc:sldChg>
      <pc:sldChg chg="del">
        <pc:chgData name="Nathan Garrett" userId="2e433c4c-36ae-4b16-acdd-ef7227993467" providerId="ADAL" clId="{6EFC97AF-41F4-4056-BE6B-48B591E5EA09}" dt="2022-08-17T14:48:13.967" v="1" actId="47"/>
        <pc:sldMkLst>
          <pc:docMk/>
          <pc:sldMk cId="145409745" sldId="1717"/>
        </pc:sldMkLst>
      </pc:sldChg>
      <pc:sldChg chg="del">
        <pc:chgData name="Nathan Garrett" userId="2e433c4c-36ae-4b16-acdd-ef7227993467" providerId="ADAL" clId="{6EFC97AF-41F4-4056-BE6B-48B591E5EA09}" dt="2022-08-17T14:48:06.050" v="0" actId="47"/>
        <pc:sldMkLst>
          <pc:docMk/>
          <pc:sldMk cId="2560582870" sldId="1718"/>
        </pc:sldMkLst>
      </pc:sldChg>
      <pc:sldChg chg="del">
        <pc:chgData name="Nathan Garrett" userId="2e433c4c-36ae-4b16-acdd-ef7227993467" providerId="ADAL" clId="{6EFC97AF-41F4-4056-BE6B-48B591E5EA09}" dt="2022-08-17T14:48:06.050" v="0" actId="47"/>
        <pc:sldMkLst>
          <pc:docMk/>
          <pc:sldMk cId="792995825" sldId="1719"/>
        </pc:sldMkLst>
      </pc:sldChg>
      <pc:sldChg chg="del">
        <pc:chgData name="Nathan Garrett" userId="2e433c4c-36ae-4b16-acdd-ef7227993467" providerId="ADAL" clId="{6EFC97AF-41F4-4056-BE6B-48B591E5EA09}" dt="2022-08-17T14:48:06.050" v="0" actId="47"/>
        <pc:sldMkLst>
          <pc:docMk/>
          <pc:sldMk cId="2654879189" sldId="1724"/>
        </pc:sldMkLst>
      </pc:sldChg>
      <pc:sldChg chg="del">
        <pc:chgData name="Nathan Garrett" userId="2e433c4c-36ae-4b16-acdd-ef7227993467" providerId="ADAL" clId="{6EFC97AF-41F4-4056-BE6B-48B591E5EA09}" dt="2022-08-17T14:48:06.050" v="0" actId="47"/>
        <pc:sldMkLst>
          <pc:docMk/>
          <pc:sldMk cId="1429451705" sldId="1755"/>
        </pc:sldMkLst>
      </pc:sldChg>
      <pc:sldChg chg="del">
        <pc:chgData name="Nathan Garrett" userId="2e433c4c-36ae-4b16-acdd-ef7227993467" providerId="ADAL" clId="{6EFC97AF-41F4-4056-BE6B-48B591E5EA09}" dt="2022-08-17T14:48:06.050" v="0" actId="47"/>
        <pc:sldMkLst>
          <pc:docMk/>
          <pc:sldMk cId="1121977777" sldId="1756"/>
        </pc:sldMkLst>
      </pc:sldChg>
      <pc:sldChg chg="del">
        <pc:chgData name="Nathan Garrett" userId="2e433c4c-36ae-4b16-acdd-ef7227993467" providerId="ADAL" clId="{6EFC97AF-41F4-4056-BE6B-48B591E5EA09}" dt="2022-08-17T14:48:06.050" v="0" actId="47"/>
        <pc:sldMkLst>
          <pc:docMk/>
          <pc:sldMk cId="480172159" sldId="1757"/>
        </pc:sldMkLst>
      </pc:sldChg>
      <pc:sldChg chg="del">
        <pc:chgData name="Nathan Garrett" userId="2e433c4c-36ae-4b16-acdd-ef7227993467" providerId="ADAL" clId="{6EFC97AF-41F4-4056-BE6B-48B591E5EA09}" dt="2022-08-17T14:48:06.050" v="0" actId="47"/>
        <pc:sldMkLst>
          <pc:docMk/>
          <pc:sldMk cId="3856453513" sldId="1758"/>
        </pc:sldMkLst>
      </pc:sldChg>
      <pc:sldChg chg="del">
        <pc:chgData name="Nathan Garrett" userId="2e433c4c-36ae-4b16-acdd-ef7227993467" providerId="ADAL" clId="{6EFC97AF-41F4-4056-BE6B-48B591E5EA09}" dt="2022-08-17T14:48:06.050" v="0" actId="47"/>
        <pc:sldMkLst>
          <pc:docMk/>
          <pc:sldMk cId="372515526" sldId="1765"/>
        </pc:sldMkLst>
      </pc:sldChg>
      <pc:sldChg chg="del">
        <pc:chgData name="Nathan Garrett" userId="2e433c4c-36ae-4b16-acdd-ef7227993467" providerId="ADAL" clId="{6EFC97AF-41F4-4056-BE6B-48B591E5EA09}" dt="2022-08-17T14:48:06.050" v="0" actId="47"/>
        <pc:sldMkLst>
          <pc:docMk/>
          <pc:sldMk cId="3771477938" sldId="1766"/>
        </pc:sldMkLst>
      </pc:sldChg>
      <pc:sldChg chg="del">
        <pc:chgData name="Nathan Garrett" userId="2e433c4c-36ae-4b16-acdd-ef7227993467" providerId="ADAL" clId="{6EFC97AF-41F4-4056-BE6B-48B591E5EA09}" dt="2022-08-17T14:48:06.050" v="0" actId="47"/>
        <pc:sldMkLst>
          <pc:docMk/>
          <pc:sldMk cId="1096745440" sldId="1767"/>
        </pc:sldMkLst>
      </pc:sldChg>
      <pc:sldChg chg="del">
        <pc:chgData name="Nathan Garrett" userId="2e433c4c-36ae-4b16-acdd-ef7227993467" providerId="ADAL" clId="{6EFC97AF-41F4-4056-BE6B-48B591E5EA09}" dt="2022-08-17T14:48:13.967" v="1" actId="47"/>
        <pc:sldMkLst>
          <pc:docMk/>
          <pc:sldMk cId="2601239768" sldId="1769"/>
        </pc:sldMkLst>
      </pc:sldChg>
      <pc:sldChg chg="del">
        <pc:chgData name="Nathan Garrett" userId="2e433c4c-36ae-4b16-acdd-ef7227993467" providerId="ADAL" clId="{6EFC97AF-41F4-4056-BE6B-48B591E5EA09}" dt="2022-08-17T14:48:13.967" v="1" actId="47"/>
        <pc:sldMkLst>
          <pc:docMk/>
          <pc:sldMk cId="442470308" sldId="1770"/>
        </pc:sldMkLst>
      </pc:sldChg>
      <pc:sldChg chg="del">
        <pc:chgData name="Nathan Garrett" userId="2e433c4c-36ae-4b16-acdd-ef7227993467" providerId="ADAL" clId="{6EFC97AF-41F4-4056-BE6B-48B591E5EA09}" dt="2022-08-17T14:48:13.967" v="1" actId="47"/>
        <pc:sldMkLst>
          <pc:docMk/>
          <pc:sldMk cId="1922703371" sldId="1771"/>
        </pc:sldMkLst>
      </pc:sldChg>
      <pc:sldChg chg="del">
        <pc:chgData name="Nathan Garrett" userId="2e433c4c-36ae-4b16-acdd-ef7227993467" providerId="ADAL" clId="{6EFC97AF-41F4-4056-BE6B-48B591E5EA09}" dt="2022-08-17T14:48:13.967" v="1" actId="47"/>
        <pc:sldMkLst>
          <pc:docMk/>
          <pc:sldMk cId="326300683" sldId="1772"/>
        </pc:sldMkLst>
      </pc:sldChg>
      <pc:sldChg chg="del">
        <pc:chgData name="Nathan Garrett" userId="2e433c4c-36ae-4b16-acdd-ef7227993467" providerId="ADAL" clId="{6EFC97AF-41F4-4056-BE6B-48B591E5EA09}" dt="2022-08-17T14:48:13.967" v="1" actId="47"/>
        <pc:sldMkLst>
          <pc:docMk/>
          <pc:sldMk cId="2842756032" sldId="1773"/>
        </pc:sldMkLst>
      </pc:sldChg>
      <pc:sldChg chg="del">
        <pc:chgData name="Nathan Garrett" userId="2e433c4c-36ae-4b16-acdd-ef7227993467" providerId="ADAL" clId="{6EFC97AF-41F4-4056-BE6B-48B591E5EA09}" dt="2022-08-17T14:48:13.967" v="1" actId="47"/>
        <pc:sldMkLst>
          <pc:docMk/>
          <pc:sldMk cId="1057198491" sldId="1774"/>
        </pc:sldMkLst>
      </pc:sldChg>
      <pc:sldChg chg="del">
        <pc:chgData name="Nathan Garrett" userId="2e433c4c-36ae-4b16-acdd-ef7227993467" providerId="ADAL" clId="{6EFC97AF-41F4-4056-BE6B-48B591E5EA09}" dt="2022-08-17T14:48:06.050" v="0" actId="47"/>
        <pc:sldMkLst>
          <pc:docMk/>
          <pc:sldMk cId="3998202295" sldId="1785"/>
        </pc:sldMkLst>
      </pc:sldChg>
      <pc:sldChg chg="del">
        <pc:chgData name="Nathan Garrett" userId="2e433c4c-36ae-4b16-acdd-ef7227993467" providerId="ADAL" clId="{6EFC97AF-41F4-4056-BE6B-48B591E5EA09}" dt="2022-08-17T14:48:06.050" v="0" actId="47"/>
        <pc:sldMkLst>
          <pc:docMk/>
          <pc:sldMk cId="3684141806" sldId="1787"/>
        </pc:sldMkLst>
      </pc:sldChg>
      <pc:sldChg chg="del">
        <pc:chgData name="Nathan Garrett" userId="2e433c4c-36ae-4b16-acdd-ef7227993467" providerId="ADAL" clId="{6EFC97AF-41F4-4056-BE6B-48B591E5EA09}" dt="2022-08-17T14:48:06.050" v="0" actId="47"/>
        <pc:sldMkLst>
          <pc:docMk/>
          <pc:sldMk cId="2431418942" sldId="1789"/>
        </pc:sldMkLst>
      </pc:sldChg>
      <pc:sldChg chg="del">
        <pc:chgData name="Nathan Garrett" userId="2e433c4c-36ae-4b16-acdd-ef7227993467" providerId="ADAL" clId="{6EFC97AF-41F4-4056-BE6B-48B591E5EA09}" dt="2022-08-17T14:48:06.050" v="0" actId="47"/>
        <pc:sldMkLst>
          <pc:docMk/>
          <pc:sldMk cId="1298689223" sldId="1790"/>
        </pc:sldMkLst>
      </pc:sldChg>
      <pc:sldChg chg="del">
        <pc:chgData name="Nathan Garrett" userId="2e433c4c-36ae-4b16-acdd-ef7227993467" providerId="ADAL" clId="{6EFC97AF-41F4-4056-BE6B-48B591E5EA09}" dt="2022-08-17T14:48:13.967" v="1" actId="47"/>
        <pc:sldMkLst>
          <pc:docMk/>
          <pc:sldMk cId="4199261466" sldId="1792"/>
        </pc:sldMkLst>
      </pc:sldChg>
      <pc:sldChg chg="del">
        <pc:chgData name="Nathan Garrett" userId="2e433c4c-36ae-4b16-acdd-ef7227993467" providerId="ADAL" clId="{6EFC97AF-41F4-4056-BE6B-48B591E5EA09}" dt="2022-08-17T14:48:13.967" v="1" actId="47"/>
        <pc:sldMkLst>
          <pc:docMk/>
          <pc:sldMk cId="1394112143" sldId="1793"/>
        </pc:sldMkLst>
      </pc:sldChg>
      <pc:sldChg chg="del">
        <pc:chgData name="Nathan Garrett" userId="2e433c4c-36ae-4b16-acdd-ef7227993467" providerId="ADAL" clId="{6EFC97AF-41F4-4056-BE6B-48B591E5EA09}" dt="2022-08-17T14:48:06.050" v="0" actId="47"/>
        <pc:sldMkLst>
          <pc:docMk/>
          <pc:sldMk cId="278154147" sldId="1794"/>
        </pc:sldMkLst>
      </pc:sldChg>
      <pc:sldChg chg="del">
        <pc:chgData name="Nathan Garrett" userId="2e433c4c-36ae-4b16-acdd-ef7227993467" providerId="ADAL" clId="{6EFC97AF-41F4-4056-BE6B-48B591E5EA09}" dt="2022-08-17T14:48:13.967" v="1" actId="47"/>
        <pc:sldMkLst>
          <pc:docMk/>
          <pc:sldMk cId="833453935" sldId="1795"/>
        </pc:sldMkLst>
      </pc:sldChg>
      <pc:sldChg chg="del">
        <pc:chgData name="Nathan Garrett" userId="2e433c4c-36ae-4b16-acdd-ef7227993467" providerId="ADAL" clId="{6EFC97AF-41F4-4056-BE6B-48B591E5EA09}" dt="2022-08-17T14:48:06.050" v="0" actId="47"/>
        <pc:sldMkLst>
          <pc:docMk/>
          <pc:sldMk cId="1168230392" sldId="1796"/>
        </pc:sldMkLst>
      </pc:sldChg>
      <pc:sldChg chg="del">
        <pc:chgData name="Nathan Garrett" userId="2e433c4c-36ae-4b16-acdd-ef7227993467" providerId="ADAL" clId="{6EFC97AF-41F4-4056-BE6B-48B591E5EA09}" dt="2022-08-17T14:48:06.050" v="0" actId="47"/>
        <pc:sldMkLst>
          <pc:docMk/>
          <pc:sldMk cId="3818828373" sldId="17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8/17/2022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8/17/2022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Long Description:</a:t>
            </a:r>
          </a:p>
          <a:p>
            <a:r>
              <a:rPr lang="en-US" sz="1200" kern="1200" dirty="0">
                <a:solidFill>
                  <a:schemeClr val="tx1"/>
                </a:solidFill>
                <a:effectLst/>
                <a:latin typeface="+mn-lt"/>
                <a:ea typeface="+mn-ea"/>
                <a:cs typeface="+mn-cs"/>
              </a:rPr>
              <a:t>The table shows the following information.</a:t>
            </a:r>
            <a:endParaRPr lang="en-IN" dirty="0">
              <a:effectLst/>
            </a:endParaRPr>
          </a:p>
          <a:p>
            <a:r>
              <a:rPr lang="en-US" sz="1200" kern="1200" dirty="0">
                <a:solidFill>
                  <a:schemeClr val="tx1"/>
                </a:solidFill>
                <a:effectLst/>
                <a:latin typeface="+mn-lt"/>
                <a:ea typeface="+mn-ea"/>
                <a:cs typeface="+mn-cs"/>
              </a:rPr>
              <a:t> </a:t>
            </a:r>
            <a:endParaRPr lang="en-IN" dirty="0">
              <a:effectLst/>
            </a:endParaRPr>
          </a:p>
          <a:p>
            <a:r>
              <a:rPr lang="en-US" sz="1200" kern="1200" dirty="0">
                <a:solidFill>
                  <a:schemeClr val="tx1"/>
                </a:solidFill>
                <a:effectLst/>
                <a:latin typeface="+mn-lt"/>
                <a:ea typeface="+mn-ea"/>
                <a:cs typeface="+mn-cs"/>
              </a:rPr>
              <a:t>Apply appropriate data analytics techniques</a:t>
            </a:r>
            <a:endParaRPr lang="en-IN" dirty="0">
              <a:effectLst/>
            </a:endParaRPr>
          </a:p>
          <a:p>
            <a:r>
              <a:rPr lang="en-US" sz="1200" kern="1200" dirty="0">
                <a:solidFill>
                  <a:schemeClr val="tx1"/>
                </a:solidFill>
                <a:effectLst/>
                <a:latin typeface="+mn-lt"/>
                <a:ea typeface="+mn-ea"/>
                <a:cs typeface="+mn-cs"/>
              </a:rPr>
              <a:t> </a:t>
            </a:r>
            <a:endParaRPr lang="en-IN" dirty="0">
              <a:effectLst/>
            </a:endParaRPr>
          </a:p>
          <a:p>
            <a:r>
              <a:rPr lang="en-US" sz="1200" kern="1200" dirty="0">
                <a:solidFill>
                  <a:schemeClr val="tx1"/>
                </a:solidFill>
                <a:effectLst/>
                <a:latin typeface="+mn-lt"/>
                <a:ea typeface="+mn-ea"/>
                <a:cs typeface="+mn-cs"/>
              </a:rPr>
              <a:t>Understand the purpose of different types of data analytics techniques and how to determine which techniques are most appropriate for the objectives of your analysis (objectives might include a need to prove or disprove an expectation, if one was developed)</a:t>
            </a:r>
            <a:endParaRPr lang="en-IN" dirty="0">
              <a:effectLst/>
            </a:endParaRPr>
          </a:p>
          <a:p>
            <a:pPr lvl="0"/>
            <a:r>
              <a:rPr lang="en-US" sz="1200" kern="1200" dirty="0">
                <a:solidFill>
                  <a:schemeClr val="tx1"/>
                </a:solidFill>
                <a:effectLst/>
                <a:latin typeface="+mn-lt"/>
                <a:ea typeface="+mn-ea"/>
                <a:cs typeface="+mn-cs"/>
              </a:rPr>
              <a:t>Master</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Radio</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Sorting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Aggregation</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Trends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Comparison</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Forecasting </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Basic descriptive statistics (mean, standard deviation, maximum and minimum, quartile)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Querying</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Working Knowledge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Cluster analysis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Inferential statistics (T-statistics, P-values)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Correlation analysis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Regression</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Awareness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Artificial intelligence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Machine learning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Cognitive computing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Neural networks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 mining</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emerging technologies</a:t>
            </a:r>
            <a:endParaRPr lang="en-IN" sz="1200" kern="1200" dirty="0">
              <a:solidFill>
                <a:schemeClr val="tx1"/>
              </a:solidFill>
              <a:effectLst/>
              <a:latin typeface="+mn-lt"/>
              <a:ea typeface="+mn-ea"/>
              <a:cs typeface="+mn-cs"/>
            </a:endParaRPr>
          </a:p>
          <a:p>
            <a:pPr lvl="0"/>
            <a:endParaRPr lang="en-IN" dirty="0">
              <a:effectLst/>
            </a:endParaRPr>
          </a:p>
          <a:p>
            <a:r>
              <a:rPr lang="en-US" sz="1200" kern="1200" dirty="0">
                <a:solidFill>
                  <a:schemeClr val="tx1"/>
                </a:solidFill>
                <a:effectLst/>
                <a:latin typeface="+mn-lt"/>
                <a:ea typeface="+mn-ea"/>
                <a:cs typeface="+mn-cs"/>
              </a:rPr>
              <a:t>Gain familiarity with analytics tools</a:t>
            </a:r>
            <a:endParaRPr lang="en-IN" dirty="0">
              <a:effectLst/>
            </a:endParaRPr>
          </a:p>
          <a:p>
            <a:pPr lvl="0"/>
            <a:r>
              <a:rPr lang="en-US" sz="1200" kern="1200" dirty="0">
                <a:solidFill>
                  <a:schemeClr val="tx1"/>
                </a:solidFill>
                <a:effectLst/>
                <a:latin typeface="+mn-lt"/>
                <a:ea typeface="+mn-ea"/>
                <a:cs typeface="+mn-cs"/>
              </a:rPr>
              <a:t>Master</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Excel</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Basic database (Access)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Visualization (Tableau, Spotfire, Qlik, Microsoft B l)</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Working Knowledge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Query languages (S Q L)</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Career-path specific</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Audit – A C L, I D E </a:t>
            </a:r>
            <a:r>
              <a:rPr lang="en-US" sz="1200" kern="1200" dirty="0" err="1">
                <a:solidFill>
                  <a:schemeClr val="tx1"/>
                </a:solidFill>
                <a:effectLst/>
                <a:latin typeface="+mn-lt"/>
                <a:ea typeface="+mn-ea"/>
                <a:cs typeface="+mn-cs"/>
              </a:rPr>
              <a:t>TeamMate</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Tax</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Managerial</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Forensic</a:t>
            </a:r>
            <a:endParaRPr lang="en-IN"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Awareness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Programming languages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 B A, Python, Pearl, Java, P H P)</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Statistics (R, S A S, S P S S)</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Database tools (S A P, Oracle, Microsoft)</a:t>
            </a:r>
            <a:endParaRPr lang="en-IN"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 </a:t>
            </a:r>
            <a:r>
              <a:rPr lang="en-US" sz="1200" kern="1200" dirty="0" err="1">
                <a:solidFill>
                  <a:schemeClr val="tx1"/>
                </a:solidFill>
                <a:effectLst/>
                <a:latin typeface="+mn-lt"/>
                <a:ea typeface="+mn-ea"/>
                <a:cs typeface="+mn-cs"/>
              </a:rPr>
              <a:t>S</a:t>
            </a:r>
            <a:r>
              <a:rPr lang="en-US" sz="1200" kern="1200" dirty="0">
                <a:solidFill>
                  <a:schemeClr val="tx1"/>
                </a:solidFill>
                <a:effectLst/>
                <a:latin typeface="+mn-lt"/>
                <a:ea typeface="+mn-ea"/>
                <a:cs typeface="+mn-cs"/>
              </a:rPr>
              <a:t> I S packages</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41581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1890788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3046453"/>
            <a:ext cx="7772400" cy="553998"/>
          </a:xfrm>
        </p:spPr>
        <p:txBody>
          <a:bodyPr anchor="b">
            <a:sp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276999"/>
          </a:xfrm>
        </p:spPr>
        <p:txBody>
          <a:bodyPr>
            <a:sp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indent="0" algn="r">
              <a:buNone/>
            </a:pPr>
            <a:r>
              <a:rPr lang="en-IN"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Footer Placeholder 4"/>
          <p:cNvSpPr>
            <a:spLocks noGrp="1"/>
          </p:cNvSpPr>
          <p:nvPr>
            <p:ph type="ftr" sz="quarter" idx="3"/>
          </p:nvPr>
        </p:nvSpPr>
        <p:spPr>
          <a:xfrm>
            <a:off x="2819401" y="6424902"/>
            <a:ext cx="5857188" cy="231802"/>
          </a:xfrm>
          <a:prstGeom prst="rect">
            <a:avLst/>
          </a:prstGeom>
        </p:spPr>
        <p:txBody>
          <a:bodyPr vert="horz" lIns="0" tIns="0" rIns="0" bIns="0" rtlCol="0" anchor="b">
            <a:noAutofit/>
          </a:bodyPr>
          <a:lstStyle>
            <a:lvl1pPr marL="0" indent="0" algn="r">
              <a:buNone/>
              <a:defRPr sz="1200">
                <a:solidFill>
                  <a:schemeClr val="tx1"/>
                </a:solidFill>
              </a:defRPr>
            </a:lvl1pPr>
          </a:lstStyle>
          <a:p>
            <a:r>
              <a:rPr lang="en-IN"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89408" y="0"/>
            <a:ext cx="8229600" cy="5334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Text Placeholder 3"/>
          <p:cNvSpPr>
            <a:spLocks noGrp="1"/>
          </p:cNvSpPr>
          <p:nvPr>
            <p:ph type="body" sz="quarter" idx="13"/>
          </p:nvPr>
        </p:nvSpPr>
        <p:spPr>
          <a:xfrm>
            <a:off x="533400" y="685800"/>
            <a:ext cx="8077200"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Text Placeholder 12"/>
          <p:cNvSpPr>
            <a:spLocks noGrp="1"/>
          </p:cNvSpPr>
          <p:nvPr>
            <p:ph type="body" sz="quarter" idx="14"/>
          </p:nvPr>
        </p:nvSpPr>
        <p:spPr>
          <a:xfrm>
            <a:off x="609600" y="1295400"/>
            <a:ext cx="7924800" cy="4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ext Placeholder 14"/>
          <p:cNvSpPr>
            <a:spLocks noGrp="1"/>
          </p:cNvSpPr>
          <p:nvPr>
            <p:ph type="body" sz="quarter" idx="15"/>
          </p:nvPr>
        </p:nvSpPr>
        <p:spPr>
          <a:xfrm>
            <a:off x="685800" y="1828800"/>
            <a:ext cx="7848600" cy="45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Text Placeholder 16"/>
          <p:cNvSpPr>
            <a:spLocks noGrp="1"/>
          </p:cNvSpPr>
          <p:nvPr>
            <p:ph type="body" sz="quarter" idx="16"/>
          </p:nvPr>
        </p:nvSpPr>
        <p:spPr>
          <a:xfrm>
            <a:off x="762000" y="2514600"/>
            <a:ext cx="7924800" cy="30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Picture Placeholder 18"/>
          <p:cNvSpPr>
            <a:spLocks noGrp="1"/>
          </p:cNvSpPr>
          <p:nvPr>
            <p:ph type="pic" sz="quarter" idx="17"/>
          </p:nvPr>
        </p:nvSpPr>
        <p:spPr>
          <a:xfrm>
            <a:off x="838200" y="3352800"/>
            <a:ext cx="7848600" cy="685800"/>
          </a:xfrm>
        </p:spPr>
        <p:txBody>
          <a:bodyPr/>
          <a:lstStyle/>
          <a:p>
            <a:endParaRPr lang="en-IN" dirty="0"/>
          </a:p>
        </p:txBody>
      </p:sp>
    </p:spTree>
    <p:extLst>
      <p:ext uri="{BB962C8B-B14F-4D97-AF65-F5344CB8AC3E}">
        <p14:creationId xmlns:p14="http://schemas.microsoft.com/office/powerpoint/2010/main" val="112858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8/17/2022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65584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A9DF6EFB-3F44-496C-A842-1E0B3D3B975A}" type="datetimeFigureOut">
              <a:rPr lang="en-US" smtClean="0"/>
              <a:pPr/>
              <a:t>8/17/2022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18774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648189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410175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7879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9999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025896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p:cNvSpPr txBox="1">
            <a:spLocks/>
          </p:cNvSpPr>
          <p:nvPr userDrawn="1"/>
        </p:nvSpPr>
        <p:spPr>
          <a:xfrm>
            <a:off x="3810000" y="6425684"/>
            <a:ext cx="4866589" cy="184666"/>
          </a:xfrm>
          <a:prstGeom prst="rect">
            <a:avLst/>
          </a:prstGeom>
        </p:spPr>
        <p:txBody>
          <a:bodyPr vert="horz" lIns="0" tIns="0" rIns="0" bIns="0" rtlCol="0" anchor="b">
            <a:noAutofit/>
          </a:bodyPr>
          <a:lstStyle>
            <a:defPPr>
              <a:defRPr lang="en-US"/>
            </a:defPPr>
            <a:lvl1pPr marL="0" indent="0" algn="r" defTabSz="914400" rtl="0" eaLnBrk="1" latinLnBrk="0" hangingPunct="1">
              <a:buNone/>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0515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spAutoFit/>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8/17/2022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515719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Date Placeholder 2"/>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12" name="Picture Placeholder 11"/>
          <p:cNvSpPr>
            <a:spLocks noGrp="1"/>
          </p:cNvSpPr>
          <p:nvPr>
            <p:ph type="pic" sz="quarter" idx="13"/>
          </p:nvPr>
        </p:nvSpPr>
        <p:spPr>
          <a:xfrm>
            <a:off x="533400" y="2514600"/>
            <a:ext cx="8153400" cy="1066800"/>
          </a:xfrm>
        </p:spPr>
        <p:txBody>
          <a:bodyPr/>
          <a:lstStyle/>
          <a:p>
            <a:endParaRPr lang="en-IN"/>
          </a:p>
        </p:txBody>
      </p:sp>
      <p:sp>
        <p:nvSpPr>
          <p:cNvPr id="14" name="Text Placeholder 13"/>
          <p:cNvSpPr>
            <a:spLocks noGrp="1"/>
          </p:cNvSpPr>
          <p:nvPr>
            <p:ph type="body" sz="quarter" idx="14"/>
          </p:nvPr>
        </p:nvSpPr>
        <p:spPr>
          <a:xfrm>
            <a:off x="1066800" y="3810000"/>
            <a:ext cx="6858000" cy="1371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15"/>
          <p:cNvSpPr>
            <a:spLocks noGrp="1"/>
          </p:cNvSpPr>
          <p:nvPr>
            <p:ph sz="quarter" idx="15"/>
          </p:nvPr>
        </p:nvSpPr>
        <p:spPr>
          <a:xfrm>
            <a:off x="1143000" y="5257800"/>
            <a:ext cx="4648200" cy="6096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857853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8/17/2022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938744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98_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Body)"/>
                <a:ea typeface="Arial(Body)"/>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Body)"/>
                <a:ea typeface="Arial(Body)"/>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IN"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latin typeface="Arial(Body)"/>
              </a:defRPr>
            </a:lvl1p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7" name="Footer Placeholder 4"/>
          <p:cNvSpPr>
            <a:spLocks noGrp="1"/>
          </p:cNvSpPr>
          <p:nvPr>
            <p:ph type="ftr" sz="quarter" idx="3"/>
          </p:nvPr>
        </p:nvSpPr>
        <p:spPr>
          <a:xfrm>
            <a:off x="2819401" y="6424902"/>
            <a:ext cx="5857188" cy="204498"/>
          </a:xfrm>
          <a:prstGeom prst="rect">
            <a:avLst/>
          </a:prstGeom>
        </p:spPr>
        <p:txBody>
          <a:bodyPr vert="horz" lIns="0" tIns="0" rIns="0" bIns="0" rtlCol="0" anchor="b">
            <a:noAutofit/>
          </a:bodyPr>
          <a:lstStyle>
            <a:lvl1pPr marL="0" indent="0" algn="r">
              <a:buNone/>
              <a:defRPr sz="1200">
                <a:solidFill>
                  <a:schemeClr val="tx1"/>
                </a:solidFill>
              </a:defRPr>
            </a:lvl1pPr>
          </a:lstStyle>
          <a:p>
            <a:r>
              <a:rPr lang="en-IN"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170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114164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spAutoFit/>
          </a:bodyPr>
          <a:lstStyle/>
          <a:p>
            <a:r>
              <a:rPr lang="en-US" dirty="0"/>
              <a:t>Click to edit Master title style</a:t>
            </a:r>
          </a:p>
        </p:txBody>
      </p:sp>
      <p:sp>
        <p:nvSpPr>
          <p:cNvPr id="3" name="Content Placeholder 2"/>
          <p:cNvSpPr>
            <a:spLocks noGrp="1"/>
          </p:cNvSpPr>
          <p:nvPr>
            <p:ph idx="1"/>
          </p:nvPr>
        </p:nvSpPr>
        <p:spPr/>
        <p:txBody>
          <a:bodyPr>
            <a:spAutoFit/>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spAutoFit/>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
        <p:nvSpPr>
          <p:cNvPr id="9" name="Picture Placeholder 8">
            <a:extLst>
              <a:ext uri="{FF2B5EF4-FFF2-40B4-BE49-F238E27FC236}">
                <a16:creationId xmlns:a16="http://schemas.microsoft.com/office/drawing/2014/main" id="{7419E80E-4BF5-46DF-ACC8-D478CABA2115}"/>
              </a:ext>
            </a:extLst>
          </p:cNvPr>
          <p:cNvSpPr>
            <a:spLocks noGrp="1"/>
          </p:cNvSpPr>
          <p:nvPr>
            <p:ph type="pic" sz="quarter" idx="15"/>
          </p:nvPr>
        </p:nvSpPr>
        <p:spPr>
          <a:xfrm>
            <a:off x="838200" y="2667000"/>
            <a:ext cx="7467600" cy="990600"/>
          </a:xfrm>
        </p:spPr>
        <p:txBody>
          <a:bodyPr/>
          <a:lstStyle/>
          <a:p>
            <a:endParaRPr lang="en-IN"/>
          </a:p>
        </p:txBody>
      </p:sp>
    </p:spTree>
    <p:extLst>
      <p:ext uri="{BB962C8B-B14F-4D97-AF65-F5344CB8AC3E}">
        <p14:creationId xmlns:p14="http://schemas.microsoft.com/office/powerpoint/2010/main" val="230213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39259EA-8CD4-4078-9E0E-75175DF851B3}"/>
              </a:ext>
            </a:extLst>
          </p:cNvPr>
          <p:cNvSpPr>
            <a:spLocks noGrp="1"/>
          </p:cNvSpPr>
          <p:nvPr>
            <p:ph sz="quarter" idx="15"/>
          </p:nvPr>
        </p:nvSpPr>
        <p:spPr>
          <a:xfrm>
            <a:off x="838200" y="2209800"/>
            <a:ext cx="7086600" cy="160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83790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3077231"/>
            <a:ext cx="7772400" cy="523220"/>
          </a:xfrm>
        </p:spPr>
        <p:txBody>
          <a:bodyPr anchor="b">
            <a:sp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9DF6EFB-3F44-496C-A842-1E0B3D3B975A}" type="datetimeFigureOut">
              <a:rPr lang="en-US" smtClean="0"/>
              <a:t>8/17/2022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58654"/>
            <a:ext cx="8229600" cy="553998"/>
          </a:xfrm>
          <a:prstGeom prst="rect">
            <a:avLst/>
          </a:prstGeom>
        </p:spPr>
        <p:txBody>
          <a:bodyPr vert="horz" lIns="0" tIns="0" rIns="0" bIns="0" rtlCol="0" anchor="b">
            <a:spAutoFit/>
          </a:bodyPr>
          <a:lstStyle/>
          <a:p>
            <a:r>
              <a:rPr lang="en-US" dirty="0"/>
              <a:t>Click to edit Master title style</a:t>
            </a:r>
          </a:p>
        </p:txBody>
      </p:sp>
      <p:sp>
        <p:nvSpPr>
          <p:cNvPr id="3" name="Text Placeholder 2"/>
          <p:cNvSpPr>
            <a:spLocks noGrp="1"/>
          </p:cNvSpPr>
          <p:nvPr>
            <p:ph type="body" idx="1"/>
          </p:nvPr>
        </p:nvSpPr>
        <p:spPr>
          <a:xfrm>
            <a:off x="457200" y="1600200"/>
            <a:ext cx="8229600" cy="2677656"/>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8/17/2022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 Placeholder 4"/>
          <p:cNvSpPr txBox="1">
            <a:spLocks/>
          </p:cNvSpPr>
          <p:nvPr userDrawn="1"/>
        </p:nvSpPr>
        <p:spPr>
          <a:xfrm>
            <a:off x="2743200" y="6451395"/>
            <a:ext cx="5933357" cy="201755"/>
          </a:xfrm>
          <a:prstGeom prst="rect">
            <a:avLst/>
          </a:prstGeom>
        </p:spPr>
        <p:txBody>
          <a:bodyPr vert="horz" wrap="square"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Font typeface="Arial" panose="020B0604020202020204" pitchFamily="34" charset="0"/>
              <a:buNone/>
            </a:pPr>
            <a:r>
              <a:rPr lang="en-IN"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62" r:id="rId5"/>
    <p:sldLayoutId id="2147483661" r:id="rId6"/>
    <p:sldLayoutId id="2147483663" r:id="rId7"/>
    <p:sldLayoutId id="2147483651" r:id="rId8"/>
    <p:sldLayoutId id="2147483654" r:id="rId9"/>
    <p:sldLayoutId id="2147483655" r:id="rId10"/>
    <p:sldLayoutId id="2147483696" r:id="rId1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8/17/2022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 Placeholder 4"/>
          <p:cNvSpPr txBox="1">
            <a:spLocks/>
          </p:cNvSpPr>
          <p:nvPr userDrawn="1"/>
        </p:nvSpPr>
        <p:spPr>
          <a:xfrm>
            <a:off x="2743200" y="6451395"/>
            <a:ext cx="5933357" cy="201755"/>
          </a:xfrm>
          <a:prstGeom prst="rect">
            <a:avLst/>
          </a:prstGeom>
        </p:spPr>
        <p:txBody>
          <a:bodyPr vert="horz" wrap="square"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Font typeface="Arial" panose="020B0604020202020204" pitchFamily="34" charset="0"/>
              <a:buNone/>
            </a:pPr>
            <a:r>
              <a:rPr lang="en-IN" sz="1200">
                <a:latin typeface="Verdana" panose="020B0604030504040204" pitchFamily="34" charset="0"/>
                <a:ea typeface="Verdana" panose="020B0604030504040204" pitchFamily="34" charset="0"/>
                <a:cs typeface="Verdana" panose="020B0604030504040204" pitchFamily="34" charset="0"/>
              </a:rPr>
              <a:t>Copyright © </a:t>
            </a:r>
            <a:r>
              <a:rPr lang="en-US" sz="1200">
                <a:latin typeface="Verdana" panose="020B0604030504040204" pitchFamily="34" charset="0"/>
                <a:ea typeface="Verdana" panose="020B0604030504040204" pitchFamily="34" charset="0"/>
                <a:cs typeface="Verdana" panose="020B0604030504040204" pitchFamily="34" charset="0"/>
              </a:rPr>
              <a:t>2021, 2018, 2015 </a:t>
            </a:r>
            <a:r>
              <a:rPr lang="en-IN" sz="120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764469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98" r:id="rId1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81616"/>
            <a:ext cx="8229600" cy="709388"/>
          </a:xfrm>
        </p:spPr>
        <p:txBody>
          <a:bodyPr anchor="ctr">
            <a:noAutofit/>
          </a:bodyPr>
          <a:lstStyle/>
          <a:p>
            <a:r>
              <a:rPr lang="en-US" dirty="0"/>
              <a:t>Accounting Information Systems</a:t>
            </a:r>
            <a:endParaRPr lang="en-IN" sz="3600" dirty="0">
              <a:latin typeface="+mj-lt"/>
            </a:endParaRPr>
          </a:p>
        </p:txBody>
      </p:sp>
      <p:sp>
        <p:nvSpPr>
          <p:cNvPr id="3" name="Text Placeholder 2"/>
          <p:cNvSpPr>
            <a:spLocks noGrp="1"/>
          </p:cNvSpPr>
          <p:nvPr>
            <p:ph type="body" sz="quarter" idx="4294967295"/>
          </p:nvPr>
        </p:nvSpPr>
        <p:spPr>
          <a:xfrm>
            <a:off x="457200" y="885350"/>
            <a:ext cx="8229600" cy="393722"/>
          </a:xfrm>
        </p:spPr>
        <p:txBody>
          <a:bodyPr>
            <a:noAutofit/>
          </a:bodyPr>
          <a:lstStyle/>
          <a:p>
            <a:pPr marL="0" indent="0">
              <a:buNone/>
            </a:pPr>
            <a:r>
              <a:rPr lang="en-US" sz="2000" dirty="0">
                <a:solidFill>
                  <a:srgbClr val="007FA3"/>
                </a:solidFill>
              </a:rPr>
              <a:t>Fifteenth Edition</a:t>
            </a:r>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4294967295"/>
          </p:nvPr>
        </p:nvSpPr>
        <p:spPr>
          <a:xfrm>
            <a:off x="4580626" y="2851033"/>
            <a:ext cx="4114800" cy="577967"/>
          </a:xfrm>
        </p:spPr>
        <p:txBody>
          <a:bodyPr wrap="square">
            <a:noAutofit/>
          </a:bodyPr>
          <a:lstStyle/>
          <a:p>
            <a:pPr marL="0" indent="0">
              <a:buNone/>
            </a:pPr>
            <a:r>
              <a:rPr lang="en-IN" altLang="en-US" sz="3200" dirty="0">
                <a:ea typeface="Verdana" panose="020B0604030504040204" pitchFamily="34" charset="0"/>
                <a:cs typeface="Verdana" panose="020B0604030504040204" pitchFamily="34" charset="0"/>
              </a:rPr>
              <a:t>Chapter 5</a:t>
            </a:r>
          </a:p>
        </p:txBody>
      </p:sp>
      <p:sp>
        <p:nvSpPr>
          <p:cNvPr id="4" name="Text Placeholder 3"/>
          <p:cNvSpPr>
            <a:spLocks noGrp="1"/>
          </p:cNvSpPr>
          <p:nvPr>
            <p:ph type="body" sz="quarter" idx="4294967295"/>
          </p:nvPr>
        </p:nvSpPr>
        <p:spPr>
          <a:xfrm>
            <a:off x="4580200" y="3525050"/>
            <a:ext cx="4129178" cy="883663"/>
          </a:xfrm>
        </p:spPr>
        <p:txBody>
          <a:bodyPr vert="horz" wrap="square" lIns="0" tIns="0" rIns="0" bIns="0" rtlCol="0" anchor="ctr">
            <a:noAutofit/>
          </a:bodyPr>
          <a:lstStyle/>
          <a:p>
            <a:pPr marL="0" lvl="0" indent="0">
              <a:spcBef>
                <a:spcPts val="0"/>
              </a:spcBef>
              <a:buSzPts val="2200"/>
              <a:buNone/>
            </a:pPr>
            <a:r>
              <a:rPr lang="en-IN" sz="2000" dirty="0"/>
              <a:t>Introduction to Data Analytics in Accounting</a:t>
            </a:r>
          </a:p>
        </p:txBody>
      </p:sp>
      <p:pic>
        <p:nvPicPr>
          <p:cNvPr id="11" name="Picture Placeholder 10" descr="Front Cover: Accounting Information Systems, Fifteenth Edition by Romney, Steinbart, Summers and Wood">
            <a:extLst>
              <a:ext uri="{FF2B5EF4-FFF2-40B4-BE49-F238E27FC236}">
                <a16:creationId xmlns:a16="http://schemas.microsoft.com/office/drawing/2014/main" id="{75EDBB4A-8F32-4D3D-9723-E244A442C3AF}"/>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tretch/>
        </p:blipFill>
        <p:spPr>
          <a:xfrm>
            <a:off x="470266" y="1384300"/>
            <a:ext cx="3875088" cy="4940300"/>
          </a:xfrm>
          <a:prstGeom prst="rect">
            <a:avLst/>
          </a:prstGeom>
        </p:spPr>
      </p:pic>
      <p:sp>
        <p:nvSpPr>
          <p:cNvPr id="5" name="Text Placeholder 4"/>
          <p:cNvSpPr>
            <a:spLocks noGrp="1"/>
          </p:cNvSpPr>
          <p:nvPr>
            <p:ph type="body" sz="quarter" idx="4294967295"/>
          </p:nvPr>
        </p:nvSpPr>
        <p:spPr>
          <a:xfrm>
            <a:off x="2752725" y="6451600"/>
            <a:ext cx="5934075" cy="254000"/>
          </a:xfrm>
        </p:spPr>
        <p:txBody>
          <a:bodyPr vert="horz" wrap="square" lIns="0" tIns="0" rIns="0" bIns="0" rtlCol="0">
            <a:noAutofit/>
          </a:bodyPr>
          <a:lstStyle/>
          <a:p>
            <a:pPr marL="0" indent="0" algn="r">
              <a:buNone/>
            </a:pPr>
            <a:r>
              <a:rPr lang="en-IN" sz="1200" dirty="0">
                <a:latin typeface="Verdana" panose="020B0604030504040204" pitchFamily="34" charset="0"/>
                <a:ea typeface="Verdana" panose="020B0604030504040204" pitchFamily="34" charset="0"/>
                <a:cs typeface="Verdana" panose="020B0604030504040204" pitchFamily="34" charset="0"/>
              </a:rPr>
              <a:t>Copyright © </a:t>
            </a:r>
            <a:r>
              <a:rPr lang="en-US" sz="1200" dirty="0">
                <a:latin typeface="Verdana" panose="020B0604030504040204" pitchFamily="34" charset="0"/>
                <a:ea typeface="Verdana" panose="020B0604030504040204" pitchFamily="34" charset="0"/>
                <a:cs typeface="Verdana" panose="020B0604030504040204" pitchFamily="34" charset="0"/>
              </a:rPr>
              <a:t>2021, 2018, 2015 </a:t>
            </a:r>
            <a:r>
              <a:rPr lang="en-IN"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94706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77401" y="157224"/>
            <a:ext cx="8229600" cy="1107996"/>
          </a:xfrm>
        </p:spPr>
        <p:txBody>
          <a:bodyPr>
            <a:noAutofit/>
          </a:bodyPr>
          <a:lstStyle/>
          <a:p>
            <a:r>
              <a:rPr lang="en-IN" dirty="0"/>
              <a:t>Figure 5.2 Ernst &amp; Young Foundation Recommended Data Analytics Skills</a:t>
            </a:r>
            <a:endParaRPr lang="en-IN" dirty="0">
              <a:latin typeface="+mj-lt"/>
            </a:endParaRPr>
          </a:p>
        </p:txBody>
      </p:sp>
      <p:pic>
        <p:nvPicPr>
          <p:cNvPr id="6" name="Picture Placeholder 7" descr="A table lists the recommended data analytics skills given by Ernst and Young Foundation.&#10;Long description is available in notes, press F6">
            <a:extLst>
              <a:ext uri="{FF2B5EF4-FFF2-40B4-BE49-F238E27FC236}">
                <a16:creationId xmlns:a16="http://schemas.microsoft.com/office/drawing/2014/main" id="{C25F60D7-CA86-48A9-B277-3DAA40EFDC3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442201" y="1714305"/>
            <a:ext cx="8263804" cy="3380855"/>
          </a:xfrm>
        </p:spPr>
      </p:pic>
    </p:spTree>
    <p:extLst>
      <p:ext uri="{BB962C8B-B14F-4D97-AF65-F5344CB8AC3E}">
        <p14:creationId xmlns:p14="http://schemas.microsoft.com/office/powerpoint/2010/main" val="68652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732"/>
            <a:ext cx="8229600" cy="553998"/>
          </a:xfrm>
        </p:spPr>
        <p:txBody>
          <a:bodyPr wrap="square">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278333443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28196</TotalTime>
  <Words>403</Words>
  <Application>Microsoft Office PowerPoint</Application>
  <PresentationFormat>On-screen Show (4:3)</PresentationFormat>
  <Paragraphs>61</Paragraphs>
  <Slides>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Arial(Body)</vt:lpstr>
      <vt:lpstr>Noto Sans Symbols</vt:lpstr>
      <vt:lpstr>Times New Roman</vt:lpstr>
      <vt:lpstr>Verdana</vt:lpstr>
      <vt:lpstr>Wingdings</vt:lpstr>
      <vt:lpstr>508 Lecture</vt:lpstr>
      <vt:lpstr>1_508 Lecture</vt:lpstr>
      <vt:lpstr>Accounting Information Systems</vt:lpstr>
      <vt:lpstr>Figure 5.2 Ernst &amp; Young Foundation Recommended Data Analytics Skills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Information Systems, Fifteenth Edition, Chapter 5, Introduction to Data Analytics in Accounting</dc:title>
  <dc:subject/>
  <dc:creator>Romney</dc:creator>
  <cp:keywords>Automotive</cp:keywords>
  <cp:lastModifiedBy>Nathan Garrett</cp:lastModifiedBy>
  <cp:revision>5035</cp:revision>
  <dcterms:created xsi:type="dcterms:W3CDTF">2014-07-14T20:04:21Z</dcterms:created>
  <dcterms:modified xsi:type="dcterms:W3CDTF">2022-08-17T14:48:15Z</dcterms:modified>
</cp:coreProperties>
</file>