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>
        <p:scale>
          <a:sx n="130" d="100"/>
          <a:sy n="130" d="100"/>
        </p:scale>
        <p:origin x="96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B081-9B7E-F011-3380-9A7D37797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45395-ED19-103A-0BDA-96C7A81A4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35FF3-CD90-B985-000D-C007F0FE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E4CC-4270-4741-9D9C-4EED5D926DBA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E9188-B7BC-64E5-B5EE-A6D58CA4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6C394-4437-466A-96B1-3B24EE51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3778-9A46-4422-A60D-5B1A07BE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8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98C9-0C1E-4E43-83F0-D55F281B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2A7D3-4216-9A00-4167-A124DAEB3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6DE6C-3E0E-3AD3-2BFD-F7551520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E4CC-4270-4741-9D9C-4EED5D926DBA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2B76-5BAC-2E72-AFDF-72EA350A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D42DC-2FD0-2A8C-C30C-A41E4A8C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3778-9A46-4422-A60D-5B1A07BE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0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ABD6A-B621-8C7F-306E-ED14AB710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6FBEE-FAA9-5480-BFC8-E10EC7ABF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58DD6-5736-CF83-6D1F-545D449F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E4CC-4270-4741-9D9C-4EED5D926DBA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EBCE-FAE1-0EB2-0E7A-4E68A039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E124E-0D6C-89FC-4FC3-B4FA8B03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3778-9A46-4422-A60D-5B1A07BE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9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E517-6E44-2BD2-BA12-402A5A7C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20994-B6CF-7DC4-CACA-68438E0D1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506A-171F-FB67-A8EC-9D9401EA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E4CC-4270-4741-9D9C-4EED5D926DBA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2A59D-1EEC-AA5D-6F64-7DCA6B8A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17B3B-1682-4031-DAF9-3DA3CBCC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3778-9A46-4422-A60D-5B1A07BE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7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FCDE-81CA-22A9-C1F9-0EC53299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3F845-4AB6-0AA6-E329-88D2225A3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F6A74-41E4-C816-2A90-948EDC6B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E4CC-4270-4741-9D9C-4EED5D926DBA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BA81A-6EB7-7957-E9B8-A9B31FEA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E5AB9-9431-136F-43D6-106597CC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3778-9A46-4422-A60D-5B1A07BE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9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8FFC-D0CB-0B85-0FD7-91C36CF9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269DC-9DC4-1015-949B-8977E71C0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F0468-6268-1BB6-2196-DB6A2498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0AE26-73E9-A35D-031F-7F5B39D0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E4CC-4270-4741-9D9C-4EED5D926DBA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797CC-F68F-6F9C-B37E-EB4BA619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CBD98-8F4E-3A31-1BD1-F21E9A29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3778-9A46-4422-A60D-5B1A07BE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3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DA28-1C1D-E187-BCBA-3F7C7C4C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4C674-2A85-B97E-3DA7-3144343B4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D40DC-4A3D-7AF0-6897-E3628B5A7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5F503-587E-8B6E-8D37-AEE1DC0D9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27C73-9BDD-941A-8C06-BE08B1E09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98111-0E55-1B0F-2688-84E3BB26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E4CC-4270-4741-9D9C-4EED5D926DBA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C81E5-946C-A2A4-805D-D61EEDBD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55B0F-3AAB-D802-D7FC-049653A2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3778-9A46-4422-A60D-5B1A07BE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0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9F3A-208D-D718-A0C7-4999767B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2A5EB-8802-BC4F-06A0-F5C1C28D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E4CC-4270-4741-9D9C-4EED5D926DBA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CDC39-AD6E-F4E5-5661-1D9FCF02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85030-3BD9-5AC4-132E-5EA32F2C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3778-9A46-4422-A60D-5B1A07BE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5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3F18A-6329-D309-E94E-91C59CAD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E4CC-4270-4741-9D9C-4EED5D926DBA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ED4A9-D498-1EDC-6530-EE3A8D09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DEAEE-A291-909A-A601-9D9075F5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3778-9A46-4422-A60D-5B1A07BE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8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2FDB-BDC5-194D-C09B-F692C703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17D1-6B56-F2FE-DC2A-E8912CC1A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99D73-3AAA-5CA2-30D9-E101CF1D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FAE67-0A18-3A8F-88AB-9F040CCC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E4CC-4270-4741-9D9C-4EED5D926DBA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73F94-C734-BF8D-3BAA-113BD1CB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E27AF-FBF6-F848-1CCF-39E59C65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3778-9A46-4422-A60D-5B1A07BE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7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FA61-4956-8A19-4196-D3416E0E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05AE0-41C2-BCDD-CFB8-CD681F659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0643B-DCB8-0C98-A626-F7FB24113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2856A-A787-A6FD-FB09-CD622FB2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E4CC-4270-4741-9D9C-4EED5D926DBA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547D9-042F-3003-246C-31A135AB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BBB56-1ED4-4792-7219-472EB519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3778-9A46-4422-A60D-5B1A07BE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7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45346E-8F8B-DE17-D2AA-EFECDFF5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09812-837B-C8A8-C914-7608E477F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03DD-606D-13E7-4949-28740000D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9E4CC-4270-4741-9D9C-4EED5D926DBA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A92A4-7B40-FFEA-E2D6-E53DA35E7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89EDD-B914-3129-30FF-A8D7FA75A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A3778-9A46-4422-A60D-5B1A07BE1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7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5227-036D-B298-42F6-B0BAAF384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FC7F3-BA6E-7922-36C0-C24824692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C6AB99E-4DCB-04FF-B001-2C3C90C0DC70}"/>
              </a:ext>
            </a:extLst>
          </p:cNvPr>
          <p:cNvSpPr/>
          <p:nvPr/>
        </p:nvSpPr>
        <p:spPr>
          <a:xfrm>
            <a:off x="1297858" y="1430594"/>
            <a:ext cx="2743200" cy="27432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A0CEA0-A15A-514E-59E4-144FB5E071BF}"/>
              </a:ext>
            </a:extLst>
          </p:cNvPr>
          <p:cNvSpPr/>
          <p:nvPr/>
        </p:nvSpPr>
        <p:spPr>
          <a:xfrm>
            <a:off x="2248834" y="1430594"/>
            <a:ext cx="2743200" cy="27432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69224-AEAE-38AB-37D3-34EFB5EEBBA4}"/>
              </a:ext>
            </a:extLst>
          </p:cNvPr>
          <p:cNvSpPr/>
          <p:nvPr/>
        </p:nvSpPr>
        <p:spPr>
          <a:xfrm>
            <a:off x="2178484" y="857570"/>
            <a:ext cx="3121152" cy="755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Puppies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1171C-8403-BC46-4C51-213DCE5FBB1E}"/>
              </a:ext>
            </a:extLst>
          </p:cNvPr>
          <p:cNvSpPr/>
          <p:nvPr/>
        </p:nvSpPr>
        <p:spPr>
          <a:xfrm>
            <a:off x="1108882" y="877824"/>
            <a:ext cx="3121152" cy="755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Parents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62023D-48BC-5629-E6A4-B3AEB45135DC}"/>
              </a:ext>
            </a:extLst>
          </p:cNvPr>
          <p:cNvSpPr/>
          <p:nvPr/>
        </p:nvSpPr>
        <p:spPr>
          <a:xfrm>
            <a:off x="3861226" y="1617505"/>
            <a:ext cx="1274064" cy="2302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Puppies without parents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B935B-B826-369C-149A-8B4249FC7F13}"/>
              </a:ext>
            </a:extLst>
          </p:cNvPr>
          <p:cNvSpPr/>
          <p:nvPr/>
        </p:nvSpPr>
        <p:spPr>
          <a:xfrm>
            <a:off x="1155536" y="1625617"/>
            <a:ext cx="1274064" cy="2302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Parents without puppies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FD8A17-90F9-DABD-8BC4-D0B4696EDA43}"/>
              </a:ext>
            </a:extLst>
          </p:cNvPr>
          <p:cNvSpPr/>
          <p:nvPr/>
        </p:nvSpPr>
        <p:spPr>
          <a:xfrm>
            <a:off x="2464996" y="1617505"/>
            <a:ext cx="1274064" cy="2302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Parents with puppies</a:t>
            </a:r>
          </a:p>
        </p:txBody>
      </p:sp>
    </p:spTree>
    <p:extLst>
      <p:ext uri="{BB962C8B-B14F-4D97-AF65-F5344CB8AC3E}">
        <p14:creationId xmlns:p14="http://schemas.microsoft.com/office/powerpoint/2010/main" val="190146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West Virginia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Garrett</dc:creator>
  <cp:lastModifiedBy>Nathan Garrett</cp:lastModifiedBy>
  <cp:revision>1</cp:revision>
  <dcterms:created xsi:type="dcterms:W3CDTF">2023-06-06T13:42:08Z</dcterms:created>
  <dcterms:modified xsi:type="dcterms:W3CDTF">2023-06-06T13:50:08Z</dcterms:modified>
</cp:coreProperties>
</file>