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1CA92-2EA9-4396-9B66-8FF404EAA7EB}" v="5" dt="2023-06-08T18:17:57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Garrett" userId="2e433c4c-36ae-4b16-acdd-ef7227993467" providerId="ADAL" clId="{F1B1CA92-2EA9-4396-9B66-8FF404EAA7EB}"/>
    <pc:docChg chg="custSel addSld modSld">
      <pc:chgData name="Nathan Garrett" userId="2e433c4c-36ae-4b16-acdd-ef7227993467" providerId="ADAL" clId="{F1B1CA92-2EA9-4396-9B66-8FF404EAA7EB}" dt="2023-06-08T18:21:05.043" v="512" actId="478"/>
      <pc:docMkLst>
        <pc:docMk/>
      </pc:docMkLst>
      <pc:sldChg chg="addSp delSp modSp new mod">
        <pc:chgData name="Nathan Garrett" userId="2e433c4c-36ae-4b16-acdd-ef7227993467" providerId="ADAL" clId="{F1B1CA92-2EA9-4396-9B66-8FF404EAA7EB}" dt="2023-06-07T21:15:38.274" v="329" actId="1076"/>
        <pc:sldMkLst>
          <pc:docMk/>
          <pc:sldMk cId="2998915098" sldId="258"/>
        </pc:sldMkLst>
        <pc:spChg chg="add del mod">
          <ac:chgData name="Nathan Garrett" userId="2e433c4c-36ae-4b16-acdd-ef7227993467" providerId="ADAL" clId="{F1B1CA92-2EA9-4396-9B66-8FF404EAA7EB}" dt="2023-06-07T21:11:18.599" v="199" actId="478"/>
          <ac:spMkLst>
            <pc:docMk/>
            <pc:sldMk cId="2998915098" sldId="258"/>
            <ac:spMk id="5" creationId="{B15D7A91-1F24-A4D0-8773-B739FAB72C05}"/>
          </ac:spMkLst>
        </pc:spChg>
        <pc:graphicFrameChg chg="add mod modGraphic">
          <ac:chgData name="Nathan Garrett" userId="2e433c4c-36ae-4b16-acdd-ef7227993467" providerId="ADAL" clId="{F1B1CA92-2EA9-4396-9B66-8FF404EAA7EB}" dt="2023-06-07T21:12:56.750" v="213" actId="207"/>
          <ac:graphicFrameMkLst>
            <pc:docMk/>
            <pc:sldMk cId="2998915098" sldId="258"/>
            <ac:graphicFrameMk id="2" creationId="{8A9E2A0A-5E70-A8B3-2218-56A1480409AF}"/>
          </ac:graphicFrameMkLst>
        </pc:graphicFrameChg>
        <pc:graphicFrameChg chg="add mod modGraphic">
          <ac:chgData name="Nathan Garrett" userId="2e433c4c-36ae-4b16-acdd-ef7227993467" providerId="ADAL" clId="{F1B1CA92-2EA9-4396-9B66-8FF404EAA7EB}" dt="2023-06-07T21:13:55.180" v="298" actId="20577"/>
          <ac:graphicFrameMkLst>
            <pc:docMk/>
            <pc:sldMk cId="2998915098" sldId="258"/>
            <ac:graphicFrameMk id="3" creationId="{61F442A0-F5BB-7EF6-7412-5364F192B490}"/>
          </ac:graphicFrameMkLst>
        </pc:graphicFrameChg>
        <pc:graphicFrameChg chg="add mod modGraphic">
          <ac:chgData name="Nathan Garrett" userId="2e433c4c-36ae-4b16-acdd-ef7227993467" providerId="ADAL" clId="{F1B1CA92-2EA9-4396-9B66-8FF404EAA7EB}" dt="2023-06-07T21:15:38.274" v="329" actId="1076"/>
          <ac:graphicFrameMkLst>
            <pc:docMk/>
            <pc:sldMk cId="2998915098" sldId="258"/>
            <ac:graphicFrameMk id="4" creationId="{502EDFBC-1B4A-9851-6605-5A35DBC68DB5}"/>
          </ac:graphicFrameMkLst>
        </pc:graphicFrameChg>
        <pc:cxnChg chg="add mod">
          <ac:chgData name="Nathan Garrett" userId="2e433c4c-36ae-4b16-acdd-ef7227993467" providerId="ADAL" clId="{F1B1CA92-2EA9-4396-9B66-8FF404EAA7EB}" dt="2023-06-07T21:14:29.840" v="307" actId="14100"/>
          <ac:cxnSpMkLst>
            <pc:docMk/>
            <pc:sldMk cId="2998915098" sldId="258"/>
            <ac:cxnSpMk id="7" creationId="{FA6CD5F4-2853-ED76-358A-AA6371F8817D}"/>
          </ac:cxnSpMkLst>
        </pc:cxnChg>
        <pc:cxnChg chg="add mod">
          <ac:chgData name="Nathan Garrett" userId="2e433c4c-36ae-4b16-acdd-ef7227993467" providerId="ADAL" clId="{F1B1CA92-2EA9-4396-9B66-8FF404EAA7EB}" dt="2023-06-07T21:14:27.745" v="306" actId="14100"/>
          <ac:cxnSpMkLst>
            <pc:docMk/>
            <pc:sldMk cId="2998915098" sldId="258"/>
            <ac:cxnSpMk id="10" creationId="{0285DE3D-5AA4-E4BB-19EF-83DC94F32B52}"/>
          </ac:cxnSpMkLst>
        </pc:cxnChg>
        <pc:cxnChg chg="add mod">
          <ac:chgData name="Nathan Garrett" userId="2e433c4c-36ae-4b16-acdd-ef7227993467" providerId="ADAL" clId="{F1B1CA92-2EA9-4396-9B66-8FF404EAA7EB}" dt="2023-06-07T21:14:45.067" v="313" actId="208"/>
          <ac:cxnSpMkLst>
            <pc:docMk/>
            <pc:sldMk cId="2998915098" sldId="258"/>
            <ac:cxnSpMk id="14" creationId="{844368D8-C646-0A64-5D8A-9737F316AD8C}"/>
          </ac:cxnSpMkLst>
        </pc:cxnChg>
        <pc:cxnChg chg="add mod">
          <ac:chgData name="Nathan Garrett" userId="2e433c4c-36ae-4b16-acdd-ef7227993467" providerId="ADAL" clId="{F1B1CA92-2EA9-4396-9B66-8FF404EAA7EB}" dt="2023-06-07T21:15:25.421" v="325" actId="14100"/>
          <ac:cxnSpMkLst>
            <pc:docMk/>
            <pc:sldMk cId="2998915098" sldId="258"/>
            <ac:cxnSpMk id="18" creationId="{79EBBC2B-C9A6-D8B8-412A-1114A377EDC8}"/>
          </ac:cxnSpMkLst>
        </pc:cxnChg>
        <pc:cxnChg chg="add mod">
          <ac:chgData name="Nathan Garrett" userId="2e433c4c-36ae-4b16-acdd-ef7227993467" providerId="ADAL" clId="{F1B1CA92-2EA9-4396-9B66-8FF404EAA7EB}" dt="2023-06-07T21:15:31.315" v="328" actId="1037"/>
          <ac:cxnSpMkLst>
            <pc:docMk/>
            <pc:sldMk cId="2998915098" sldId="258"/>
            <ac:cxnSpMk id="22" creationId="{BC4A435C-6176-622C-B954-5332AB04F5E7}"/>
          </ac:cxnSpMkLst>
        </pc:cxnChg>
      </pc:sldChg>
      <pc:sldChg chg="delSp modSp add mod">
        <pc:chgData name="Nathan Garrett" userId="2e433c4c-36ae-4b16-acdd-ef7227993467" providerId="ADAL" clId="{F1B1CA92-2EA9-4396-9B66-8FF404EAA7EB}" dt="2023-06-08T18:21:05.043" v="512" actId="478"/>
        <pc:sldMkLst>
          <pc:docMk/>
          <pc:sldMk cId="4163003112" sldId="259"/>
        </pc:sldMkLst>
        <pc:graphicFrameChg chg="del">
          <ac:chgData name="Nathan Garrett" userId="2e433c4c-36ae-4b16-acdd-ef7227993467" providerId="ADAL" clId="{F1B1CA92-2EA9-4396-9B66-8FF404EAA7EB}" dt="2023-06-08T18:18:01.504" v="331" actId="478"/>
          <ac:graphicFrameMkLst>
            <pc:docMk/>
            <pc:sldMk cId="4163003112" sldId="259"/>
            <ac:graphicFrameMk id="2" creationId="{8A9E2A0A-5E70-A8B3-2218-56A1480409AF}"/>
          </ac:graphicFrameMkLst>
        </pc:graphicFrameChg>
        <pc:graphicFrameChg chg="del">
          <ac:chgData name="Nathan Garrett" userId="2e433c4c-36ae-4b16-acdd-ef7227993467" providerId="ADAL" clId="{F1B1CA92-2EA9-4396-9B66-8FF404EAA7EB}" dt="2023-06-08T18:18:03.245" v="332" actId="478"/>
          <ac:graphicFrameMkLst>
            <pc:docMk/>
            <pc:sldMk cId="4163003112" sldId="259"/>
            <ac:graphicFrameMk id="3" creationId="{61F442A0-F5BB-7EF6-7412-5364F192B490}"/>
          </ac:graphicFrameMkLst>
        </pc:graphicFrameChg>
        <pc:graphicFrameChg chg="mod modGraphic">
          <ac:chgData name="Nathan Garrett" userId="2e433c4c-36ae-4b16-acdd-ef7227993467" providerId="ADAL" clId="{F1B1CA92-2EA9-4396-9B66-8FF404EAA7EB}" dt="2023-06-08T18:20:59.114" v="510" actId="20577"/>
          <ac:graphicFrameMkLst>
            <pc:docMk/>
            <pc:sldMk cId="4163003112" sldId="259"/>
            <ac:graphicFrameMk id="4" creationId="{502EDFBC-1B4A-9851-6605-5A35DBC68DB5}"/>
          </ac:graphicFrameMkLst>
        </pc:graphicFrameChg>
        <pc:cxnChg chg="del">
          <ac:chgData name="Nathan Garrett" userId="2e433c4c-36ae-4b16-acdd-ef7227993467" providerId="ADAL" clId="{F1B1CA92-2EA9-4396-9B66-8FF404EAA7EB}" dt="2023-06-08T18:18:04.142" v="333" actId="478"/>
          <ac:cxnSpMkLst>
            <pc:docMk/>
            <pc:sldMk cId="4163003112" sldId="259"/>
            <ac:cxnSpMk id="7" creationId="{FA6CD5F4-2853-ED76-358A-AA6371F8817D}"/>
          </ac:cxnSpMkLst>
        </pc:cxnChg>
        <pc:cxnChg chg="del">
          <ac:chgData name="Nathan Garrett" userId="2e433c4c-36ae-4b16-acdd-ef7227993467" providerId="ADAL" clId="{F1B1CA92-2EA9-4396-9B66-8FF404EAA7EB}" dt="2023-06-08T18:18:05.048" v="334" actId="478"/>
          <ac:cxnSpMkLst>
            <pc:docMk/>
            <pc:sldMk cId="4163003112" sldId="259"/>
            <ac:cxnSpMk id="10" creationId="{0285DE3D-5AA4-E4BB-19EF-83DC94F32B52}"/>
          </ac:cxnSpMkLst>
        </pc:cxnChg>
        <pc:cxnChg chg="del">
          <ac:chgData name="Nathan Garrett" userId="2e433c4c-36ae-4b16-acdd-ef7227993467" providerId="ADAL" clId="{F1B1CA92-2EA9-4396-9B66-8FF404EAA7EB}" dt="2023-06-08T18:18:05.833" v="335" actId="478"/>
          <ac:cxnSpMkLst>
            <pc:docMk/>
            <pc:sldMk cId="4163003112" sldId="259"/>
            <ac:cxnSpMk id="14" creationId="{844368D8-C646-0A64-5D8A-9737F316AD8C}"/>
          </ac:cxnSpMkLst>
        </pc:cxnChg>
        <pc:cxnChg chg="del">
          <ac:chgData name="Nathan Garrett" userId="2e433c4c-36ae-4b16-acdd-ef7227993467" providerId="ADAL" clId="{F1B1CA92-2EA9-4396-9B66-8FF404EAA7EB}" dt="2023-06-08T18:21:04.586" v="511" actId="478"/>
          <ac:cxnSpMkLst>
            <pc:docMk/>
            <pc:sldMk cId="4163003112" sldId="259"/>
            <ac:cxnSpMk id="18" creationId="{79EBBC2B-C9A6-D8B8-412A-1114A377EDC8}"/>
          </ac:cxnSpMkLst>
        </pc:cxnChg>
        <pc:cxnChg chg="del">
          <ac:chgData name="Nathan Garrett" userId="2e433c4c-36ae-4b16-acdd-ef7227993467" providerId="ADAL" clId="{F1B1CA92-2EA9-4396-9B66-8FF404EAA7EB}" dt="2023-06-08T18:21:05.043" v="512" actId="478"/>
          <ac:cxnSpMkLst>
            <pc:docMk/>
            <pc:sldMk cId="4163003112" sldId="259"/>
            <ac:cxnSpMk id="22" creationId="{BC4A435C-6176-622C-B954-5332AB04F5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B081-9B7E-F011-3380-9A7D3779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5395-ED19-103A-0BDA-96C7A81A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5FF3-CD90-B985-000D-C007F0FE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9188-B7BC-64E5-B5EE-A6D58CA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C394-4437-466A-96B1-3B24EE51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98C9-0C1E-4E43-83F0-D55F281B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2A7D3-4216-9A00-4167-A124DAEB3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DE6C-3E0E-3AD3-2BFD-F7551520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2B76-5BAC-2E72-AFDF-72EA350A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42DC-2FD0-2A8C-C30C-A41E4A8C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ABD6A-B621-8C7F-306E-ED14AB710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FBEE-FAA9-5480-BFC8-E10EC7AB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8DD6-5736-CF83-6D1F-545D449F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EBCE-FAE1-0EB2-0E7A-4E68A03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124E-0D6C-89FC-4FC3-B4FA8B0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E517-6E44-2BD2-BA12-402A5A7C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0994-B6CF-7DC4-CACA-68438E0D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506A-171F-FB67-A8EC-9D9401EA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A59D-1EEC-AA5D-6F64-7DCA6B8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7B3B-1682-4031-DAF9-3DA3CBC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CDE-81CA-22A9-C1F9-0EC53299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F845-4AB6-0AA6-E329-88D2225A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6A74-41E4-C816-2A90-948EDC6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A81A-6EB7-7957-E9B8-A9B31FEA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5AB9-9431-136F-43D6-106597CC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8FFC-D0CB-0B85-0FD7-91C36CF9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69DC-9DC4-1015-949B-8977E71C0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F0468-6268-1BB6-2196-DB6A2498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AE26-73E9-A35D-031F-7F5B39D0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97CC-F68F-6F9C-B37E-EB4BA619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BD98-8F4E-3A31-1BD1-F21E9A2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DA28-1C1D-E187-BCBA-3F7C7C4C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4C674-2A85-B97E-3DA7-3144343B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D40DC-4A3D-7AF0-6897-E3628B5A7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5F503-587E-8B6E-8D37-AEE1DC0D9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7C73-9BDD-941A-8C06-BE08B1E09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98111-0E55-1B0F-2688-84E3BB2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C81E5-946C-A2A4-805D-D61EEDBD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55B0F-3AAB-D802-D7FC-049653A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F3A-208D-D718-A0C7-4999767B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2A5EB-8802-BC4F-06A0-F5C1C28D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DC39-AD6E-F4E5-5661-1D9FCF02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85030-3BD9-5AC4-132E-5EA32F2C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3F18A-6329-D309-E94E-91C59CAD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ED4A9-D498-1EDC-6530-EE3A8D0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EAEE-A291-909A-A601-9D9075F5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FDB-BDC5-194D-C09B-F692C703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17D1-6B56-F2FE-DC2A-E8912CC1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99D73-3AAA-5CA2-30D9-E101CF1D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AE67-0A18-3A8F-88AB-9F040CCC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73F94-C734-BF8D-3BAA-113BD1CB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27AF-FBF6-F848-1CCF-39E59C65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FA61-4956-8A19-4196-D3416E0E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05AE0-41C2-BCDD-CFB8-CD681F659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643B-DCB8-0C98-A626-F7FB2411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856A-A787-A6FD-FB09-CD622FB2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47D9-042F-3003-246C-31A135AB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BBB56-1ED4-4792-7219-472EB519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346E-8F8B-DE17-D2AA-EFECDFF5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9812-837B-C8A8-C914-7608E477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03DD-606D-13E7-4949-28740000D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E4CC-4270-4741-9D9C-4EED5D926D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92A4-7B40-FFEA-E2D6-E53DA35E7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9EDD-B914-3129-30FF-A8D7FA75A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5227-036D-B298-42F6-B0BAAF384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FC7F3-BA6E-7922-36C0-C24824692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6AB99E-4DCB-04FF-B001-2C3C90C0DC70}"/>
              </a:ext>
            </a:extLst>
          </p:cNvPr>
          <p:cNvSpPr/>
          <p:nvPr/>
        </p:nvSpPr>
        <p:spPr>
          <a:xfrm>
            <a:off x="1297858" y="1430594"/>
            <a:ext cx="2743200" cy="27432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A0CEA0-A15A-514E-59E4-144FB5E071BF}"/>
              </a:ext>
            </a:extLst>
          </p:cNvPr>
          <p:cNvSpPr/>
          <p:nvPr/>
        </p:nvSpPr>
        <p:spPr>
          <a:xfrm>
            <a:off x="2248834" y="1430594"/>
            <a:ext cx="2743200" cy="27432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9224-AEAE-38AB-37D3-34EFB5EEBBA4}"/>
              </a:ext>
            </a:extLst>
          </p:cNvPr>
          <p:cNvSpPr/>
          <p:nvPr/>
        </p:nvSpPr>
        <p:spPr>
          <a:xfrm>
            <a:off x="2178484" y="857570"/>
            <a:ext cx="3121152" cy="755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Puppies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1171C-8403-BC46-4C51-213DCE5FBB1E}"/>
              </a:ext>
            </a:extLst>
          </p:cNvPr>
          <p:cNvSpPr/>
          <p:nvPr/>
        </p:nvSpPr>
        <p:spPr>
          <a:xfrm>
            <a:off x="1108882" y="877824"/>
            <a:ext cx="3121152" cy="755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Parents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2023D-48BC-5629-E6A4-B3AEB45135DC}"/>
              </a:ext>
            </a:extLst>
          </p:cNvPr>
          <p:cNvSpPr/>
          <p:nvPr/>
        </p:nvSpPr>
        <p:spPr>
          <a:xfrm>
            <a:off x="3861226" y="1617505"/>
            <a:ext cx="1274064" cy="230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Puppies without parents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B935B-B826-369C-149A-8B4249FC7F13}"/>
              </a:ext>
            </a:extLst>
          </p:cNvPr>
          <p:cNvSpPr/>
          <p:nvPr/>
        </p:nvSpPr>
        <p:spPr>
          <a:xfrm>
            <a:off x="1155536" y="1625617"/>
            <a:ext cx="1274064" cy="230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Parents without puppies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D8A17-90F9-DABD-8BC4-D0B4696EDA43}"/>
              </a:ext>
            </a:extLst>
          </p:cNvPr>
          <p:cNvSpPr/>
          <p:nvPr/>
        </p:nvSpPr>
        <p:spPr>
          <a:xfrm>
            <a:off x="2464996" y="1617505"/>
            <a:ext cx="1274064" cy="230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Parents with puppies</a:t>
            </a:r>
          </a:p>
        </p:txBody>
      </p:sp>
    </p:spTree>
    <p:extLst>
      <p:ext uri="{BB962C8B-B14F-4D97-AF65-F5344CB8AC3E}">
        <p14:creationId xmlns:p14="http://schemas.microsoft.com/office/powerpoint/2010/main" val="190146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9E2A0A-5E70-A8B3-2218-56A148040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55803"/>
              </p:ext>
            </p:extLst>
          </p:nvPr>
        </p:nvGraphicFramePr>
        <p:xfrm>
          <a:off x="556768" y="2267712"/>
          <a:ext cx="4198112" cy="2987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9528">
                  <a:extLst>
                    <a:ext uri="{9D8B030D-6E8A-4147-A177-3AD203B41FA5}">
                      <a16:colId xmlns:a16="http://schemas.microsoft.com/office/drawing/2014/main" val="713384858"/>
                    </a:ext>
                  </a:extLst>
                </a:gridCol>
                <a:gridCol w="1049528">
                  <a:extLst>
                    <a:ext uri="{9D8B030D-6E8A-4147-A177-3AD203B41FA5}">
                      <a16:colId xmlns:a16="http://schemas.microsoft.com/office/drawing/2014/main" val="2076429656"/>
                    </a:ext>
                  </a:extLst>
                </a:gridCol>
                <a:gridCol w="1049528">
                  <a:extLst>
                    <a:ext uri="{9D8B030D-6E8A-4147-A177-3AD203B41FA5}">
                      <a16:colId xmlns:a16="http://schemas.microsoft.com/office/drawing/2014/main" val="1430714583"/>
                    </a:ext>
                  </a:extLst>
                </a:gridCol>
                <a:gridCol w="1049528">
                  <a:extLst>
                    <a:ext uri="{9D8B030D-6E8A-4147-A177-3AD203B41FA5}">
                      <a16:colId xmlns:a16="http://schemas.microsoft.com/office/drawing/2014/main" val="423606016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 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55643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January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58451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Sarah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January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44078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655854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April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3930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F442A0-F5BB-7EF6-7412-5364F192B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16798"/>
              </p:ext>
            </p:extLst>
          </p:nvPr>
        </p:nvGraphicFramePr>
        <p:xfrm>
          <a:off x="5620512" y="768435"/>
          <a:ext cx="3868929" cy="21210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9643">
                  <a:extLst>
                    <a:ext uri="{9D8B030D-6E8A-4147-A177-3AD203B41FA5}">
                      <a16:colId xmlns:a16="http://schemas.microsoft.com/office/drawing/2014/main" val="1702040945"/>
                    </a:ext>
                  </a:extLst>
                </a:gridCol>
                <a:gridCol w="1289643">
                  <a:extLst>
                    <a:ext uri="{9D8B030D-6E8A-4147-A177-3AD203B41FA5}">
                      <a16:colId xmlns:a16="http://schemas.microsoft.com/office/drawing/2014/main" val="3705740454"/>
                    </a:ext>
                  </a:extLst>
                </a:gridCol>
                <a:gridCol w="1289643">
                  <a:extLst>
                    <a:ext uri="{9D8B030D-6E8A-4147-A177-3AD203B41FA5}">
                      <a16:colId xmlns:a16="http://schemas.microsoft.com/office/drawing/2014/main" val="1217080932"/>
                    </a:ext>
                  </a:extLst>
                </a:gridCol>
              </a:tblGrid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Hire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85967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January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93424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February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97260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March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16759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April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747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2EDFBC-1B4A-9851-6605-5A35DBC68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91047"/>
              </p:ext>
            </p:extLst>
          </p:nvPr>
        </p:nvGraphicFramePr>
        <p:xfrm>
          <a:off x="6315456" y="3925823"/>
          <a:ext cx="3868929" cy="21210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9643">
                  <a:extLst>
                    <a:ext uri="{9D8B030D-6E8A-4147-A177-3AD203B41FA5}">
                      <a16:colId xmlns:a16="http://schemas.microsoft.com/office/drawing/2014/main" val="1702040945"/>
                    </a:ext>
                  </a:extLst>
                </a:gridCol>
                <a:gridCol w="1289643">
                  <a:extLst>
                    <a:ext uri="{9D8B030D-6E8A-4147-A177-3AD203B41FA5}">
                      <a16:colId xmlns:a16="http://schemas.microsoft.com/office/drawing/2014/main" val="3705740454"/>
                    </a:ext>
                  </a:extLst>
                </a:gridCol>
                <a:gridCol w="1289643">
                  <a:extLst>
                    <a:ext uri="{9D8B030D-6E8A-4147-A177-3AD203B41FA5}">
                      <a16:colId xmlns:a16="http://schemas.microsoft.com/office/drawing/2014/main" val="1611479893"/>
                    </a:ext>
                  </a:extLst>
                </a:gridCol>
              </a:tblGrid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85967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93424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97260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16759"/>
                  </a:ext>
                </a:extLst>
              </a:tr>
              <a:tr h="42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7475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6CD5F4-2853-ED76-358A-AA6371F8817D}"/>
              </a:ext>
            </a:extLst>
          </p:cNvPr>
          <p:cNvCxnSpPr>
            <a:cxnSpLocks/>
          </p:cNvCxnSpPr>
          <p:nvPr/>
        </p:nvCxnSpPr>
        <p:spPr>
          <a:xfrm flipH="1" flipV="1">
            <a:off x="6534912" y="3072384"/>
            <a:ext cx="2954529" cy="786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85DE3D-5AA4-E4BB-19EF-83DC94F32B52}"/>
              </a:ext>
            </a:extLst>
          </p:cNvPr>
          <p:cNvCxnSpPr>
            <a:cxnSpLocks/>
          </p:cNvCxnSpPr>
          <p:nvPr/>
        </p:nvCxnSpPr>
        <p:spPr>
          <a:xfrm flipV="1">
            <a:off x="4974336" y="2987040"/>
            <a:ext cx="1121664" cy="1414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4368D8-C646-0A64-5D8A-9737F316AD8C}"/>
              </a:ext>
            </a:extLst>
          </p:cNvPr>
          <p:cNvCxnSpPr>
            <a:cxnSpLocks/>
          </p:cNvCxnSpPr>
          <p:nvPr/>
        </p:nvCxnSpPr>
        <p:spPr>
          <a:xfrm>
            <a:off x="3450336" y="4998550"/>
            <a:ext cx="2755392" cy="91457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EBBC2B-C9A6-D8B8-412A-1114A377EDC8}"/>
              </a:ext>
            </a:extLst>
          </p:cNvPr>
          <p:cNvCxnSpPr>
            <a:cxnSpLocks/>
          </p:cNvCxnSpPr>
          <p:nvPr/>
        </p:nvCxnSpPr>
        <p:spPr>
          <a:xfrm flipH="1" flipV="1">
            <a:off x="6998208" y="6138036"/>
            <a:ext cx="556768" cy="36584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4A435C-6176-622C-B954-5332AB04F5E7}"/>
              </a:ext>
            </a:extLst>
          </p:cNvPr>
          <p:cNvCxnSpPr>
            <a:cxnSpLocks/>
          </p:cNvCxnSpPr>
          <p:nvPr/>
        </p:nvCxnSpPr>
        <p:spPr>
          <a:xfrm flipV="1">
            <a:off x="7530592" y="6046893"/>
            <a:ext cx="670560" cy="44479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1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2EDFBC-1B4A-9851-6605-5A35DBC68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42364"/>
              </p:ext>
            </p:extLst>
          </p:nvPr>
        </p:nvGraphicFramePr>
        <p:xfrm>
          <a:off x="1681360" y="521520"/>
          <a:ext cx="6965490" cy="54103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3098">
                  <a:extLst>
                    <a:ext uri="{9D8B030D-6E8A-4147-A177-3AD203B41FA5}">
                      <a16:colId xmlns:a16="http://schemas.microsoft.com/office/drawing/2014/main" val="3802580321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val="1702040945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val="333629772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val="3705740454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val="608078438"/>
                    </a:ext>
                  </a:extLst>
                </a:gridCol>
              </a:tblGrid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Boss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Recruiter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85967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393424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VP, Finance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697260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VP, HR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16759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Accountant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74752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Accountant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249098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Recruiting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48725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Audit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27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00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118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Garrett</dc:creator>
  <cp:lastModifiedBy>Nathan Garrett</cp:lastModifiedBy>
  <cp:revision>1</cp:revision>
  <dcterms:created xsi:type="dcterms:W3CDTF">2023-06-06T13:42:08Z</dcterms:created>
  <dcterms:modified xsi:type="dcterms:W3CDTF">2023-06-08T18:21:06Z</dcterms:modified>
</cp:coreProperties>
</file>