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0E3BA-2DF1-994F-994F-D658C0BEF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7B623F-1C4D-BD48-840C-11FD6FBA0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4908C-D1E2-5C43-9FE7-822964714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06900-E10D-164D-BD5D-CACE74DEEC94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D8B87-D4F2-1148-AE5C-A377BF992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E7F43-CE39-434D-8DE9-83952D3A3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6E0-2A10-4F49-9C23-566E78720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83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04F26-EBC5-8141-A4E6-96DFF7EB9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8A29A4-8214-354B-B122-3ACC154CB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26F4F-2C14-AA4A-BE5F-043365736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06900-E10D-164D-BD5D-CACE74DEEC94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758F5-FF46-A44C-8973-A8F6225CA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31638-E6C5-C74C-AD0F-8A492548C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6E0-2A10-4F49-9C23-566E78720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45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E08D78-ECB4-D143-964B-93736CF39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46954-B9A3-CE4D-A16A-1EFB99E6C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DA90E-A67C-3E46-B7C5-7567E37E8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06900-E10D-164D-BD5D-CACE74DEEC94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4DD80-4C2A-4F4B-BB7A-89D748477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17291-28D2-9445-BAD4-9D38B28E0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6E0-2A10-4F49-9C23-566E78720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72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2E9BB-75DC-ED41-813F-C755D7A38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D3924-A9A6-1C40-9F5D-C5FE78AF1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2844A-4677-F44D-9FF5-5A022D63D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06900-E10D-164D-BD5D-CACE74DEEC94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2D9F8-62A9-2E42-9FE3-8EE4668BD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8DACE-6E1F-DD47-A49F-923C7852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6E0-2A10-4F49-9C23-566E78720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66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8FF8-A52A-604A-A237-86E29574F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01FEF-FC3B-DE4F-BDD1-0613D5B71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E377B-E0A6-DA49-8CA3-9534F40FB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06900-E10D-164D-BD5D-CACE74DEEC94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B9D69-3076-6344-8E30-450018129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F5D13-7BF0-9E4C-8777-38E9566CD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6E0-2A10-4F49-9C23-566E78720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23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27FE9-9F0B-344B-BC07-A0D831574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5535E-EA91-EA41-BEC2-E154CB6EA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03ADC4-A5CF-9248-9C35-E799E8012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064A90-7B8E-6D44-B503-DEA69DFEA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06900-E10D-164D-BD5D-CACE74DEEC94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5A463-CCBC-C142-8948-3E4D5676C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4C947E-6FD5-E947-A734-1F91F5C50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6E0-2A10-4F49-9C23-566E78720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298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2478D-5695-674F-B968-6061CD413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C6DCA-BE60-D248-8717-DCDD74287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02A84-001C-E14D-9A22-96363EF98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38B7BA-6E40-314F-B639-4AF077C107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BAC76D-FAA2-D548-84CA-4B7656F38F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FA10E2-060E-1F47-9825-C63688CC3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06900-E10D-164D-BD5D-CACE74DEEC94}" type="datetimeFigureOut">
              <a:rPr lang="en-US" smtClean="0"/>
              <a:t>9/19/19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17A79B-9AA0-BF45-89FB-F5DA34B02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6D1A00-2DAC-0944-8F3F-62149EA1E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6E0-2A10-4F49-9C23-566E78720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97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0FCC5-FE04-6342-BDF8-CFFA75E4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DD35D2-A313-384A-900D-EAFD8B6FC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06900-E10D-164D-BD5D-CACE74DEEC94}" type="datetimeFigureOut">
              <a:rPr lang="en-US" smtClean="0"/>
              <a:t>9/19/19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F1271-A375-8845-A1B3-A1DD3B3A6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A8EC50-B965-594F-AD61-47E9FCFF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6E0-2A10-4F49-9C23-566E78720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58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69024A-B4E3-0E4A-8EA5-3222FD21A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06900-E10D-164D-BD5D-CACE74DEEC94}" type="datetimeFigureOut">
              <a:rPr lang="en-US" smtClean="0"/>
              <a:t>9/19/19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1E8BA0-B3E2-AD48-8123-D7CF14D26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7395B7-6750-2348-8740-83D0B929D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6E0-2A10-4F49-9C23-566E78720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09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9B3EA-7EF7-D845-8639-085C40E62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38170-2437-EC43-9BE2-6C198A6D7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F8AB47-3A0D-C343-967A-4F3C2BB7F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06EF3-6DF6-5149-99C1-565A9F1E1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06900-E10D-164D-BD5D-CACE74DEEC94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D7CB7-14EE-4C41-8104-31080F700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AC6CA-A9D5-C342-AD7C-21B3F258C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6E0-2A10-4F49-9C23-566E78720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74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E060D-AEC0-244F-BDDE-740ACD374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193923-5D4D-9240-AEC9-16475F518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6D9214-7F35-5648-BCC1-759E0CBCC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4CC3C-4F76-4843-85BE-41B471DA6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06900-E10D-164D-BD5D-CACE74DEEC94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5D847-B71D-1D40-A367-C0FF115E5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1AC98-8190-3549-A03A-DACD7CC06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8E6E0-2A10-4F49-9C23-566E78720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9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125E0F-FBAE-6F4A-86E7-401120973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AE645-73B5-9646-8BF4-E6D069249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96980-A35C-D24F-BEB6-910E58939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06900-E10D-164D-BD5D-CACE74DEEC94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04041-84B2-5C4B-AA10-EA9AFF366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CFFEA-41BE-B84C-BD05-2807B3E4D6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8E6E0-2A10-4F49-9C23-566E78720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9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F79410-BF0B-634B-8CB3-A50309FBE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50" y="303587"/>
            <a:ext cx="7315200" cy="534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CD03D6-DFE9-3F47-A6B2-A8F969ED7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814" y="755650"/>
            <a:ext cx="7315200" cy="53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994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Garrett, Nathan</dc:creator>
  <cp:lastModifiedBy>Garrett, Nathan</cp:lastModifiedBy>
  <cp:revision>1</cp:revision>
  <dcterms:created xsi:type="dcterms:W3CDTF">2019-09-19T23:09:51Z</dcterms:created>
  <dcterms:modified xsi:type="dcterms:W3CDTF">2019-09-19T23:11:48Z</dcterms:modified>
</cp:coreProperties>
</file>