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599F14-4B03-4187-AF53-FB689B663A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cpi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7DBEBA-39C9-46AF-B6D6-5D39FC39AD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8/1/24 8:45:33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412D55E-5419-4C4A-ABEB-ECC490304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2024-08-02T00:45:33Z</dcterms:created>
  <dcterms:modified xsi:type="dcterms:W3CDTF">2024-08-02T00:45:33Z</dcterms:modified>
</cp:coreProperties>
</file>