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68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061D1F-2409-4E03-828B-D9EC22ABDE3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FBC47A-ACA4-4E92-A105-030B3F1D5C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Optimize inventory management</a:t>
          </a:r>
        </a:p>
      </dgm:t>
    </dgm:pt>
    <dgm:pt modelId="{2A243B83-4C66-4A16-8665-8E553A697E08}" type="parTrans" cxnId="{55147CEB-D3F0-4B07-908C-C07C09040033}">
      <dgm:prSet/>
      <dgm:spPr/>
      <dgm:t>
        <a:bodyPr/>
        <a:lstStyle/>
        <a:p>
          <a:endParaRPr lang="en-US"/>
        </a:p>
      </dgm:t>
    </dgm:pt>
    <dgm:pt modelId="{575A3809-D343-47ED-888E-9889ED9B91D5}" type="sibTrans" cxnId="{55147CEB-D3F0-4B07-908C-C07C09040033}">
      <dgm:prSet/>
      <dgm:spPr/>
      <dgm:t>
        <a:bodyPr/>
        <a:lstStyle/>
        <a:p>
          <a:endParaRPr lang="en-US"/>
        </a:p>
      </dgm:t>
    </dgm:pt>
    <dgm:pt modelId="{41307A6E-AD74-4F0C-97C0-14233EDE20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Timely delivery of stock</a:t>
          </a:r>
        </a:p>
      </dgm:t>
    </dgm:pt>
    <dgm:pt modelId="{C179B3CB-8ABE-4C34-AB3C-EB33A67E083D}" type="parTrans" cxnId="{811A17D5-8A42-4389-AF84-6798CA1834BA}">
      <dgm:prSet/>
      <dgm:spPr/>
      <dgm:t>
        <a:bodyPr/>
        <a:lstStyle/>
        <a:p>
          <a:endParaRPr lang="en-US"/>
        </a:p>
      </dgm:t>
    </dgm:pt>
    <dgm:pt modelId="{34C333A6-BDC2-4041-A354-6859EE50B9EA}" type="sibTrans" cxnId="{811A17D5-8A42-4389-AF84-6798CA1834BA}">
      <dgm:prSet/>
      <dgm:spPr/>
      <dgm:t>
        <a:bodyPr/>
        <a:lstStyle/>
        <a:p>
          <a:endParaRPr lang="en-US"/>
        </a:p>
      </dgm:t>
    </dgm:pt>
    <dgm:pt modelId="{2AC38CAD-913B-4EE5-9534-BFD78BD288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Improving operational efficiency and profitability</a:t>
          </a:r>
        </a:p>
      </dgm:t>
    </dgm:pt>
    <dgm:pt modelId="{A888DF3F-F1E6-4517-B21C-40488E7AC5D0}" type="parTrans" cxnId="{02B4DB81-0F9B-4E7A-BCEF-BA693F5B8A26}">
      <dgm:prSet/>
      <dgm:spPr/>
      <dgm:t>
        <a:bodyPr/>
        <a:lstStyle/>
        <a:p>
          <a:endParaRPr lang="en-US"/>
        </a:p>
      </dgm:t>
    </dgm:pt>
    <dgm:pt modelId="{2551E98A-CA2B-4AB3-8AAC-C3A32EA51C63}" type="sibTrans" cxnId="{02B4DB81-0F9B-4E7A-BCEF-BA693F5B8A26}">
      <dgm:prSet/>
      <dgm:spPr/>
      <dgm:t>
        <a:bodyPr/>
        <a:lstStyle/>
        <a:p>
          <a:endParaRPr lang="en-US"/>
        </a:p>
      </dgm:t>
    </dgm:pt>
    <dgm:pt modelId="{C4DCE5F4-5BE4-450E-B8BD-32FDD66146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Improving staffing schedules</a:t>
          </a:r>
        </a:p>
      </dgm:t>
    </dgm:pt>
    <dgm:pt modelId="{F6A009DF-DA1A-46C3-82F3-22E2701D34F4}" type="parTrans" cxnId="{CEDECDF1-EDE2-46AD-BB15-29AE2FF8D3B2}">
      <dgm:prSet/>
      <dgm:spPr/>
      <dgm:t>
        <a:bodyPr/>
        <a:lstStyle/>
        <a:p>
          <a:endParaRPr lang="en-US"/>
        </a:p>
      </dgm:t>
    </dgm:pt>
    <dgm:pt modelId="{6089BFB5-CEA9-4EA2-923A-B3780C77191A}" type="sibTrans" cxnId="{CEDECDF1-EDE2-46AD-BB15-29AE2FF8D3B2}">
      <dgm:prSet/>
      <dgm:spPr/>
      <dgm:t>
        <a:bodyPr/>
        <a:lstStyle/>
        <a:p>
          <a:endParaRPr lang="en-US"/>
        </a:p>
      </dgm:t>
    </dgm:pt>
    <dgm:pt modelId="{4C304905-A0BF-4D31-AC71-369B64A102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Reduce operational costs</a:t>
          </a:r>
        </a:p>
      </dgm:t>
    </dgm:pt>
    <dgm:pt modelId="{837D9FA0-24B3-426A-B9DB-BCD75DB8752E}" type="parTrans" cxnId="{EF0B6532-669A-4615-AA44-755466AD697E}">
      <dgm:prSet/>
      <dgm:spPr/>
      <dgm:t>
        <a:bodyPr/>
        <a:lstStyle/>
        <a:p>
          <a:endParaRPr lang="en-US"/>
        </a:p>
      </dgm:t>
    </dgm:pt>
    <dgm:pt modelId="{992EF06C-BCBE-4C8D-A7C7-59522EB4B707}" type="sibTrans" cxnId="{EF0B6532-669A-4615-AA44-755466AD697E}">
      <dgm:prSet/>
      <dgm:spPr/>
      <dgm:t>
        <a:bodyPr/>
        <a:lstStyle/>
        <a:p>
          <a:endParaRPr lang="en-US"/>
        </a:p>
      </dgm:t>
    </dgm:pt>
    <dgm:pt modelId="{0E6CC3EF-C041-420D-BEA5-9D95C863ADE4}" type="pres">
      <dgm:prSet presAssocID="{2E061D1F-2409-4E03-828B-D9EC22ABDE3E}" presName="root" presStyleCnt="0">
        <dgm:presLayoutVars>
          <dgm:dir/>
          <dgm:resizeHandles val="exact"/>
        </dgm:presLayoutVars>
      </dgm:prSet>
      <dgm:spPr/>
    </dgm:pt>
    <dgm:pt modelId="{2346B8E4-523B-412B-AC56-921083118475}" type="pres">
      <dgm:prSet presAssocID="{B9FBC47A-ACA4-4E92-A105-030B3F1D5C5B}" presName="compNode" presStyleCnt="0"/>
      <dgm:spPr/>
    </dgm:pt>
    <dgm:pt modelId="{FEE0159D-3A8B-490D-8B1F-12374086FA45}" type="pres">
      <dgm:prSet presAssocID="{B9FBC47A-ACA4-4E92-A105-030B3F1D5C5B}" presName="bgRect" presStyleLbl="bgShp" presStyleIdx="0" presStyleCnt="5"/>
      <dgm:spPr/>
    </dgm:pt>
    <dgm:pt modelId="{29BD6792-C742-4534-918B-29605294D256}" type="pres">
      <dgm:prSet presAssocID="{B9FBC47A-ACA4-4E92-A105-030B3F1D5C5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AB44B98-FE65-4DCE-AA40-EC19FE567F52}" type="pres">
      <dgm:prSet presAssocID="{B9FBC47A-ACA4-4E92-A105-030B3F1D5C5B}" presName="spaceRect" presStyleCnt="0"/>
      <dgm:spPr/>
    </dgm:pt>
    <dgm:pt modelId="{6D357294-B879-4F1C-AE87-D5C4FAC5FD59}" type="pres">
      <dgm:prSet presAssocID="{B9FBC47A-ACA4-4E92-A105-030B3F1D5C5B}" presName="parTx" presStyleLbl="revTx" presStyleIdx="0" presStyleCnt="5">
        <dgm:presLayoutVars>
          <dgm:chMax val="0"/>
          <dgm:chPref val="0"/>
        </dgm:presLayoutVars>
      </dgm:prSet>
      <dgm:spPr/>
    </dgm:pt>
    <dgm:pt modelId="{6BD8B73B-ABC6-490A-B5D2-F8425DA687B3}" type="pres">
      <dgm:prSet presAssocID="{575A3809-D343-47ED-888E-9889ED9B91D5}" presName="sibTrans" presStyleCnt="0"/>
      <dgm:spPr/>
    </dgm:pt>
    <dgm:pt modelId="{D4629B08-2AC7-48CC-8760-73402594F80A}" type="pres">
      <dgm:prSet presAssocID="{41307A6E-AD74-4F0C-97C0-14233EDE20CD}" presName="compNode" presStyleCnt="0"/>
      <dgm:spPr/>
    </dgm:pt>
    <dgm:pt modelId="{6EFC3400-0CC5-42E7-A1F1-A9DE8BE2B4DF}" type="pres">
      <dgm:prSet presAssocID="{41307A6E-AD74-4F0C-97C0-14233EDE20CD}" presName="bgRect" presStyleLbl="bgShp" presStyleIdx="1" presStyleCnt="5"/>
      <dgm:spPr/>
    </dgm:pt>
    <dgm:pt modelId="{13E44703-3BA9-42EC-BA0A-620AB6653ADA}" type="pres">
      <dgm:prSet presAssocID="{41307A6E-AD74-4F0C-97C0-14233EDE20C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414E7D5-74C7-480B-B065-63F078C14358}" type="pres">
      <dgm:prSet presAssocID="{41307A6E-AD74-4F0C-97C0-14233EDE20CD}" presName="spaceRect" presStyleCnt="0"/>
      <dgm:spPr/>
    </dgm:pt>
    <dgm:pt modelId="{53F45FA3-F769-4E5A-B83E-EFE934416112}" type="pres">
      <dgm:prSet presAssocID="{41307A6E-AD74-4F0C-97C0-14233EDE20CD}" presName="parTx" presStyleLbl="revTx" presStyleIdx="1" presStyleCnt="5">
        <dgm:presLayoutVars>
          <dgm:chMax val="0"/>
          <dgm:chPref val="0"/>
        </dgm:presLayoutVars>
      </dgm:prSet>
      <dgm:spPr/>
    </dgm:pt>
    <dgm:pt modelId="{74E5EAD8-402A-4A1A-A173-93B1AA27677F}" type="pres">
      <dgm:prSet presAssocID="{34C333A6-BDC2-4041-A354-6859EE50B9EA}" presName="sibTrans" presStyleCnt="0"/>
      <dgm:spPr/>
    </dgm:pt>
    <dgm:pt modelId="{4786714C-D693-489B-8D3E-CBFCFB43EA06}" type="pres">
      <dgm:prSet presAssocID="{2AC38CAD-913B-4EE5-9534-BFD78BD288FC}" presName="compNode" presStyleCnt="0"/>
      <dgm:spPr/>
    </dgm:pt>
    <dgm:pt modelId="{5EFA9A08-92AD-4B5F-821C-1263FA711C2E}" type="pres">
      <dgm:prSet presAssocID="{2AC38CAD-913B-4EE5-9534-BFD78BD288FC}" presName="bgRect" presStyleLbl="bgShp" presStyleIdx="2" presStyleCnt="5"/>
      <dgm:spPr/>
    </dgm:pt>
    <dgm:pt modelId="{E172BC84-152E-42C6-B0AD-65DBCC9B5198}" type="pres">
      <dgm:prSet presAssocID="{2AC38CAD-913B-4EE5-9534-BFD78BD288F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B8DFC4A-FAD5-485E-A918-23B8517CDF4C}" type="pres">
      <dgm:prSet presAssocID="{2AC38CAD-913B-4EE5-9534-BFD78BD288FC}" presName="spaceRect" presStyleCnt="0"/>
      <dgm:spPr/>
    </dgm:pt>
    <dgm:pt modelId="{BBF9B0DA-763B-4AD8-860C-E16832000348}" type="pres">
      <dgm:prSet presAssocID="{2AC38CAD-913B-4EE5-9534-BFD78BD288FC}" presName="parTx" presStyleLbl="revTx" presStyleIdx="2" presStyleCnt="5">
        <dgm:presLayoutVars>
          <dgm:chMax val="0"/>
          <dgm:chPref val="0"/>
        </dgm:presLayoutVars>
      </dgm:prSet>
      <dgm:spPr/>
    </dgm:pt>
    <dgm:pt modelId="{DADB1D11-3FA0-4049-B2A9-045E1A99BDA2}" type="pres">
      <dgm:prSet presAssocID="{2551E98A-CA2B-4AB3-8AAC-C3A32EA51C63}" presName="sibTrans" presStyleCnt="0"/>
      <dgm:spPr/>
    </dgm:pt>
    <dgm:pt modelId="{3A7B51BD-E491-4C0C-BC17-17A0DBB33FB2}" type="pres">
      <dgm:prSet presAssocID="{C4DCE5F4-5BE4-450E-B8BD-32FDD66146FA}" presName="compNode" presStyleCnt="0"/>
      <dgm:spPr/>
    </dgm:pt>
    <dgm:pt modelId="{C6E05B08-D9BD-4256-B6BB-6DC8C8803009}" type="pres">
      <dgm:prSet presAssocID="{C4DCE5F4-5BE4-450E-B8BD-32FDD66146FA}" presName="bgRect" presStyleLbl="bgShp" presStyleIdx="3" presStyleCnt="5"/>
      <dgm:spPr/>
    </dgm:pt>
    <dgm:pt modelId="{C58FB14A-7198-4B7A-8E69-82175FB906C4}" type="pres">
      <dgm:prSet presAssocID="{C4DCE5F4-5BE4-450E-B8BD-32FDD66146F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E8CA7CB7-23CF-49A6-A21C-4B73B5798069}" type="pres">
      <dgm:prSet presAssocID="{C4DCE5F4-5BE4-450E-B8BD-32FDD66146FA}" presName="spaceRect" presStyleCnt="0"/>
      <dgm:spPr/>
    </dgm:pt>
    <dgm:pt modelId="{9014B7C0-1394-441E-844E-3E0C0DE7DFCA}" type="pres">
      <dgm:prSet presAssocID="{C4DCE5F4-5BE4-450E-B8BD-32FDD66146FA}" presName="parTx" presStyleLbl="revTx" presStyleIdx="3" presStyleCnt="5">
        <dgm:presLayoutVars>
          <dgm:chMax val="0"/>
          <dgm:chPref val="0"/>
        </dgm:presLayoutVars>
      </dgm:prSet>
      <dgm:spPr/>
    </dgm:pt>
    <dgm:pt modelId="{6E2FA29D-7C91-4251-9565-B97493AB786E}" type="pres">
      <dgm:prSet presAssocID="{6089BFB5-CEA9-4EA2-923A-B3780C77191A}" presName="sibTrans" presStyleCnt="0"/>
      <dgm:spPr/>
    </dgm:pt>
    <dgm:pt modelId="{F0ACD67D-D02B-45AB-8EC3-C3D7D638A9B3}" type="pres">
      <dgm:prSet presAssocID="{4C304905-A0BF-4D31-AC71-369B64A10233}" presName="compNode" presStyleCnt="0"/>
      <dgm:spPr/>
    </dgm:pt>
    <dgm:pt modelId="{912B784C-3B3B-440E-9358-E1A1E9CB295B}" type="pres">
      <dgm:prSet presAssocID="{4C304905-A0BF-4D31-AC71-369B64A10233}" presName="bgRect" presStyleLbl="bgShp" presStyleIdx="4" presStyleCnt="5"/>
      <dgm:spPr/>
    </dgm:pt>
    <dgm:pt modelId="{D5F185C4-9E10-4CA3-AE24-5BEE6E9A7EEE}" type="pres">
      <dgm:prSet presAssocID="{4C304905-A0BF-4D31-AC71-369B64A1023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30D466E-3AD6-4F08-A4C5-CDD4F65C46DD}" type="pres">
      <dgm:prSet presAssocID="{4C304905-A0BF-4D31-AC71-369B64A10233}" presName="spaceRect" presStyleCnt="0"/>
      <dgm:spPr/>
    </dgm:pt>
    <dgm:pt modelId="{389CCD89-006F-4FA8-8D45-F22611324843}" type="pres">
      <dgm:prSet presAssocID="{4C304905-A0BF-4D31-AC71-369B64A1023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CC9B71A-34A8-4CD5-A5F6-A0E2554592EB}" type="presOf" srcId="{C4DCE5F4-5BE4-450E-B8BD-32FDD66146FA}" destId="{9014B7C0-1394-441E-844E-3E0C0DE7DFCA}" srcOrd="0" destOrd="0" presId="urn:microsoft.com/office/officeart/2018/2/layout/IconVerticalSolidList"/>
    <dgm:cxn modelId="{B3E6EA25-2BBB-4BC9-90CD-106986530C6E}" type="presOf" srcId="{41307A6E-AD74-4F0C-97C0-14233EDE20CD}" destId="{53F45FA3-F769-4E5A-B83E-EFE934416112}" srcOrd="0" destOrd="0" presId="urn:microsoft.com/office/officeart/2018/2/layout/IconVerticalSolidList"/>
    <dgm:cxn modelId="{010B6129-BD7C-4CD0-B631-40D2389BFEA6}" type="presOf" srcId="{2AC38CAD-913B-4EE5-9534-BFD78BD288FC}" destId="{BBF9B0DA-763B-4AD8-860C-E16832000348}" srcOrd="0" destOrd="0" presId="urn:microsoft.com/office/officeart/2018/2/layout/IconVerticalSolidList"/>
    <dgm:cxn modelId="{EF0B6532-669A-4615-AA44-755466AD697E}" srcId="{2E061D1F-2409-4E03-828B-D9EC22ABDE3E}" destId="{4C304905-A0BF-4D31-AC71-369B64A10233}" srcOrd="4" destOrd="0" parTransId="{837D9FA0-24B3-426A-B9DB-BCD75DB8752E}" sibTransId="{992EF06C-BCBE-4C8D-A7C7-59522EB4B707}"/>
    <dgm:cxn modelId="{C4E6B070-D6F0-41D8-BDEA-BB2EAB2DDF93}" type="presOf" srcId="{B9FBC47A-ACA4-4E92-A105-030B3F1D5C5B}" destId="{6D357294-B879-4F1C-AE87-D5C4FAC5FD59}" srcOrd="0" destOrd="0" presId="urn:microsoft.com/office/officeart/2018/2/layout/IconVerticalSolidList"/>
    <dgm:cxn modelId="{02B4DB81-0F9B-4E7A-BCEF-BA693F5B8A26}" srcId="{2E061D1F-2409-4E03-828B-D9EC22ABDE3E}" destId="{2AC38CAD-913B-4EE5-9534-BFD78BD288FC}" srcOrd="2" destOrd="0" parTransId="{A888DF3F-F1E6-4517-B21C-40488E7AC5D0}" sibTransId="{2551E98A-CA2B-4AB3-8AAC-C3A32EA51C63}"/>
    <dgm:cxn modelId="{2B1B03D2-3096-46F5-A175-159006A15203}" type="presOf" srcId="{2E061D1F-2409-4E03-828B-D9EC22ABDE3E}" destId="{0E6CC3EF-C041-420D-BEA5-9D95C863ADE4}" srcOrd="0" destOrd="0" presId="urn:microsoft.com/office/officeart/2018/2/layout/IconVerticalSolidList"/>
    <dgm:cxn modelId="{811A17D5-8A42-4389-AF84-6798CA1834BA}" srcId="{2E061D1F-2409-4E03-828B-D9EC22ABDE3E}" destId="{41307A6E-AD74-4F0C-97C0-14233EDE20CD}" srcOrd="1" destOrd="0" parTransId="{C179B3CB-8ABE-4C34-AB3C-EB33A67E083D}" sibTransId="{34C333A6-BDC2-4041-A354-6859EE50B9EA}"/>
    <dgm:cxn modelId="{55147CEB-D3F0-4B07-908C-C07C09040033}" srcId="{2E061D1F-2409-4E03-828B-D9EC22ABDE3E}" destId="{B9FBC47A-ACA4-4E92-A105-030B3F1D5C5B}" srcOrd="0" destOrd="0" parTransId="{2A243B83-4C66-4A16-8665-8E553A697E08}" sibTransId="{575A3809-D343-47ED-888E-9889ED9B91D5}"/>
    <dgm:cxn modelId="{804F9AF0-C123-4770-B101-DA9D8BEDC380}" type="presOf" srcId="{4C304905-A0BF-4D31-AC71-369B64A10233}" destId="{389CCD89-006F-4FA8-8D45-F22611324843}" srcOrd="0" destOrd="0" presId="urn:microsoft.com/office/officeart/2018/2/layout/IconVerticalSolidList"/>
    <dgm:cxn modelId="{CEDECDF1-EDE2-46AD-BB15-29AE2FF8D3B2}" srcId="{2E061D1F-2409-4E03-828B-D9EC22ABDE3E}" destId="{C4DCE5F4-5BE4-450E-B8BD-32FDD66146FA}" srcOrd="3" destOrd="0" parTransId="{F6A009DF-DA1A-46C3-82F3-22E2701D34F4}" sibTransId="{6089BFB5-CEA9-4EA2-923A-B3780C77191A}"/>
    <dgm:cxn modelId="{80C7DF0C-63DB-41F4-875F-5A647AD240C2}" type="presParOf" srcId="{0E6CC3EF-C041-420D-BEA5-9D95C863ADE4}" destId="{2346B8E4-523B-412B-AC56-921083118475}" srcOrd="0" destOrd="0" presId="urn:microsoft.com/office/officeart/2018/2/layout/IconVerticalSolidList"/>
    <dgm:cxn modelId="{5333389B-246E-426B-BC41-28980CC2626F}" type="presParOf" srcId="{2346B8E4-523B-412B-AC56-921083118475}" destId="{FEE0159D-3A8B-490D-8B1F-12374086FA45}" srcOrd="0" destOrd="0" presId="urn:microsoft.com/office/officeart/2018/2/layout/IconVerticalSolidList"/>
    <dgm:cxn modelId="{B4B4DA42-E5D4-436B-88E3-C9370A63FC61}" type="presParOf" srcId="{2346B8E4-523B-412B-AC56-921083118475}" destId="{29BD6792-C742-4534-918B-29605294D256}" srcOrd="1" destOrd="0" presId="urn:microsoft.com/office/officeart/2018/2/layout/IconVerticalSolidList"/>
    <dgm:cxn modelId="{AC7AFFC8-EA86-4F9E-A562-5EEAF5B66585}" type="presParOf" srcId="{2346B8E4-523B-412B-AC56-921083118475}" destId="{AAB44B98-FE65-4DCE-AA40-EC19FE567F52}" srcOrd="2" destOrd="0" presId="urn:microsoft.com/office/officeart/2018/2/layout/IconVerticalSolidList"/>
    <dgm:cxn modelId="{432C1303-9327-4DDA-9A63-34543A5A5E9D}" type="presParOf" srcId="{2346B8E4-523B-412B-AC56-921083118475}" destId="{6D357294-B879-4F1C-AE87-D5C4FAC5FD59}" srcOrd="3" destOrd="0" presId="urn:microsoft.com/office/officeart/2018/2/layout/IconVerticalSolidList"/>
    <dgm:cxn modelId="{A1B54BED-B478-40FD-91AA-01C3143DDFC9}" type="presParOf" srcId="{0E6CC3EF-C041-420D-BEA5-9D95C863ADE4}" destId="{6BD8B73B-ABC6-490A-B5D2-F8425DA687B3}" srcOrd="1" destOrd="0" presId="urn:microsoft.com/office/officeart/2018/2/layout/IconVerticalSolidList"/>
    <dgm:cxn modelId="{F64616CE-7E38-4BC8-AF13-91C44A24EB71}" type="presParOf" srcId="{0E6CC3EF-C041-420D-BEA5-9D95C863ADE4}" destId="{D4629B08-2AC7-48CC-8760-73402594F80A}" srcOrd="2" destOrd="0" presId="urn:microsoft.com/office/officeart/2018/2/layout/IconVerticalSolidList"/>
    <dgm:cxn modelId="{16E1BB33-13B9-4756-97C4-7424DF19DA9C}" type="presParOf" srcId="{D4629B08-2AC7-48CC-8760-73402594F80A}" destId="{6EFC3400-0CC5-42E7-A1F1-A9DE8BE2B4DF}" srcOrd="0" destOrd="0" presId="urn:microsoft.com/office/officeart/2018/2/layout/IconVerticalSolidList"/>
    <dgm:cxn modelId="{9E0C641E-F3AC-4510-903D-DD0B8989D1E2}" type="presParOf" srcId="{D4629B08-2AC7-48CC-8760-73402594F80A}" destId="{13E44703-3BA9-42EC-BA0A-620AB6653ADA}" srcOrd="1" destOrd="0" presId="urn:microsoft.com/office/officeart/2018/2/layout/IconVerticalSolidList"/>
    <dgm:cxn modelId="{DB4CDBFD-0C9F-48EE-A10C-2D7D2DA2562A}" type="presParOf" srcId="{D4629B08-2AC7-48CC-8760-73402594F80A}" destId="{9414E7D5-74C7-480B-B065-63F078C14358}" srcOrd="2" destOrd="0" presId="urn:microsoft.com/office/officeart/2018/2/layout/IconVerticalSolidList"/>
    <dgm:cxn modelId="{ED345E72-26A3-44BF-908C-F9E83CE4CAA3}" type="presParOf" srcId="{D4629B08-2AC7-48CC-8760-73402594F80A}" destId="{53F45FA3-F769-4E5A-B83E-EFE934416112}" srcOrd="3" destOrd="0" presId="urn:microsoft.com/office/officeart/2018/2/layout/IconVerticalSolidList"/>
    <dgm:cxn modelId="{EDB8B422-5E72-46E8-8D29-0D8ACDCC109B}" type="presParOf" srcId="{0E6CC3EF-C041-420D-BEA5-9D95C863ADE4}" destId="{74E5EAD8-402A-4A1A-A173-93B1AA27677F}" srcOrd="3" destOrd="0" presId="urn:microsoft.com/office/officeart/2018/2/layout/IconVerticalSolidList"/>
    <dgm:cxn modelId="{C06D57AE-5290-4A3D-AC94-ED5C1A1BEEE5}" type="presParOf" srcId="{0E6CC3EF-C041-420D-BEA5-9D95C863ADE4}" destId="{4786714C-D693-489B-8D3E-CBFCFB43EA06}" srcOrd="4" destOrd="0" presId="urn:microsoft.com/office/officeart/2018/2/layout/IconVerticalSolidList"/>
    <dgm:cxn modelId="{9ABD558E-9E14-4446-90CA-61428D6C045E}" type="presParOf" srcId="{4786714C-D693-489B-8D3E-CBFCFB43EA06}" destId="{5EFA9A08-92AD-4B5F-821C-1263FA711C2E}" srcOrd="0" destOrd="0" presId="urn:microsoft.com/office/officeart/2018/2/layout/IconVerticalSolidList"/>
    <dgm:cxn modelId="{09982077-4836-4A67-A5EC-BE7E9A186B24}" type="presParOf" srcId="{4786714C-D693-489B-8D3E-CBFCFB43EA06}" destId="{E172BC84-152E-42C6-B0AD-65DBCC9B5198}" srcOrd="1" destOrd="0" presId="urn:microsoft.com/office/officeart/2018/2/layout/IconVerticalSolidList"/>
    <dgm:cxn modelId="{9931BB4E-601C-4145-B7DD-012EEB303214}" type="presParOf" srcId="{4786714C-D693-489B-8D3E-CBFCFB43EA06}" destId="{0B8DFC4A-FAD5-485E-A918-23B8517CDF4C}" srcOrd="2" destOrd="0" presId="urn:microsoft.com/office/officeart/2018/2/layout/IconVerticalSolidList"/>
    <dgm:cxn modelId="{CA0A3920-4F31-4077-A031-2D16D3418B82}" type="presParOf" srcId="{4786714C-D693-489B-8D3E-CBFCFB43EA06}" destId="{BBF9B0DA-763B-4AD8-860C-E16832000348}" srcOrd="3" destOrd="0" presId="urn:microsoft.com/office/officeart/2018/2/layout/IconVerticalSolidList"/>
    <dgm:cxn modelId="{19A55858-EBDD-44B2-A94B-73E8FC3EDD60}" type="presParOf" srcId="{0E6CC3EF-C041-420D-BEA5-9D95C863ADE4}" destId="{DADB1D11-3FA0-4049-B2A9-045E1A99BDA2}" srcOrd="5" destOrd="0" presId="urn:microsoft.com/office/officeart/2018/2/layout/IconVerticalSolidList"/>
    <dgm:cxn modelId="{1A2AB2A1-FF07-4463-968F-A49D17314348}" type="presParOf" srcId="{0E6CC3EF-C041-420D-BEA5-9D95C863ADE4}" destId="{3A7B51BD-E491-4C0C-BC17-17A0DBB33FB2}" srcOrd="6" destOrd="0" presId="urn:microsoft.com/office/officeart/2018/2/layout/IconVerticalSolidList"/>
    <dgm:cxn modelId="{EC26B035-EC6F-4952-90BE-A6091320211B}" type="presParOf" srcId="{3A7B51BD-E491-4C0C-BC17-17A0DBB33FB2}" destId="{C6E05B08-D9BD-4256-B6BB-6DC8C8803009}" srcOrd="0" destOrd="0" presId="urn:microsoft.com/office/officeart/2018/2/layout/IconVerticalSolidList"/>
    <dgm:cxn modelId="{40DE25FD-2670-4C83-94BF-43B5F8B62C79}" type="presParOf" srcId="{3A7B51BD-E491-4C0C-BC17-17A0DBB33FB2}" destId="{C58FB14A-7198-4B7A-8E69-82175FB906C4}" srcOrd="1" destOrd="0" presId="urn:microsoft.com/office/officeart/2018/2/layout/IconVerticalSolidList"/>
    <dgm:cxn modelId="{107C7127-8CE0-4451-81A3-9D9493569E41}" type="presParOf" srcId="{3A7B51BD-E491-4C0C-BC17-17A0DBB33FB2}" destId="{E8CA7CB7-23CF-49A6-A21C-4B73B5798069}" srcOrd="2" destOrd="0" presId="urn:microsoft.com/office/officeart/2018/2/layout/IconVerticalSolidList"/>
    <dgm:cxn modelId="{623C5009-314B-4E64-8535-C58257294FC6}" type="presParOf" srcId="{3A7B51BD-E491-4C0C-BC17-17A0DBB33FB2}" destId="{9014B7C0-1394-441E-844E-3E0C0DE7DFCA}" srcOrd="3" destOrd="0" presId="urn:microsoft.com/office/officeart/2018/2/layout/IconVerticalSolidList"/>
    <dgm:cxn modelId="{4C47A70A-ACF9-4F3D-92D0-8228DE5A933A}" type="presParOf" srcId="{0E6CC3EF-C041-420D-BEA5-9D95C863ADE4}" destId="{6E2FA29D-7C91-4251-9565-B97493AB786E}" srcOrd="7" destOrd="0" presId="urn:microsoft.com/office/officeart/2018/2/layout/IconVerticalSolidList"/>
    <dgm:cxn modelId="{AB328538-5A53-4AD5-A7D0-A787562975A2}" type="presParOf" srcId="{0E6CC3EF-C041-420D-BEA5-9D95C863ADE4}" destId="{F0ACD67D-D02B-45AB-8EC3-C3D7D638A9B3}" srcOrd="8" destOrd="0" presId="urn:microsoft.com/office/officeart/2018/2/layout/IconVerticalSolidList"/>
    <dgm:cxn modelId="{BD1D6EDB-4DE2-4D92-8EC2-8AE66FC4B25F}" type="presParOf" srcId="{F0ACD67D-D02B-45AB-8EC3-C3D7D638A9B3}" destId="{912B784C-3B3B-440E-9358-E1A1E9CB295B}" srcOrd="0" destOrd="0" presId="urn:microsoft.com/office/officeart/2018/2/layout/IconVerticalSolidList"/>
    <dgm:cxn modelId="{EFCDCDEC-B390-44AE-800A-5F5A5155670D}" type="presParOf" srcId="{F0ACD67D-D02B-45AB-8EC3-C3D7D638A9B3}" destId="{D5F185C4-9E10-4CA3-AE24-5BEE6E9A7EEE}" srcOrd="1" destOrd="0" presId="urn:microsoft.com/office/officeart/2018/2/layout/IconVerticalSolidList"/>
    <dgm:cxn modelId="{1B629144-E452-4818-8955-50F66FF4F342}" type="presParOf" srcId="{F0ACD67D-D02B-45AB-8EC3-C3D7D638A9B3}" destId="{C30D466E-3AD6-4F08-A4C5-CDD4F65C46DD}" srcOrd="2" destOrd="0" presId="urn:microsoft.com/office/officeart/2018/2/layout/IconVerticalSolidList"/>
    <dgm:cxn modelId="{947BCC18-BD77-4CFE-A58A-EFD45723D0EB}" type="presParOf" srcId="{F0ACD67D-D02B-45AB-8EC3-C3D7D638A9B3}" destId="{389CCD89-006F-4FA8-8D45-F226113248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D96415-C708-42D6-B433-7921CC03AF5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E813ED1-06D3-4E7D-A445-B1F0D9DC51F3}">
      <dgm:prSet/>
      <dgm:spPr/>
      <dgm:t>
        <a:bodyPr/>
        <a:lstStyle/>
        <a:p>
          <a:r>
            <a:rPr lang="en-US"/>
            <a:t>Data Preparation</a:t>
          </a:r>
        </a:p>
      </dgm:t>
    </dgm:pt>
    <dgm:pt modelId="{E736D90F-3320-47DA-B190-C0EF251F6E00}" type="parTrans" cxnId="{AEB587E2-6BB0-4786-B85D-71D54B748AE3}">
      <dgm:prSet/>
      <dgm:spPr/>
      <dgm:t>
        <a:bodyPr/>
        <a:lstStyle/>
        <a:p>
          <a:endParaRPr lang="en-US"/>
        </a:p>
      </dgm:t>
    </dgm:pt>
    <dgm:pt modelId="{D5E37316-A20A-4969-A663-96A120784863}" type="sibTrans" cxnId="{AEB587E2-6BB0-4786-B85D-71D54B748AE3}">
      <dgm:prSet/>
      <dgm:spPr/>
      <dgm:t>
        <a:bodyPr/>
        <a:lstStyle/>
        <a:p>
          <a:endParaRPr lang="en-US"/>
        </a:p>
      </dgm:t>
    </dgm:pt>
    <dgm:pt modelId="{674F42C7-C0E8-41D1-AFF2-41BB4D46DFCA}">
      <dgm:prSet/>
      <dgm:spPr/>
      <dgm:t>
        <a:bodyPr/>
        <a:lstStyle/>
        <a:p>
          <a:r>
            <a:rPr lang="en-US"/>
            <a:t>Exploratory Data Analysis</a:t>
          </a:r>
        </a:p>
      </dgm:t>
    </dgm:pt>
    <dgm:pt modelId="{137C0BDF-E81D-40B9-A6F3-F814F6587D63}" type="parTrans" cxnId="{8F0A5BD7-6B90-40F3-B6F0-8F0A9D61548D}">
      <dgm:prSet/>
      <dgm:spPr/>
      <dgm:t>
        <a:bodyPr/>
        <a:lstStyle/>
        <a:p>
          <a:endParaRPr lang="en-US"/>
        </a:p>
      </dgm:t>
    </dgm:pt>
    <dgm:pt modelId="{FDF87AC0-9ECC-4752-89BA-23F20F08D774}" type="sibTrans" cxnId="{8F0A5BD7-6B90-40F3-B6F0-8F0A9D61548D}">
      <dgm:prSet/>
      <dgm:spPr/>
      <dgm:t>
        <a:bodyPr/>
        <a:lstStyle/>
        <a:p>
          <a:endParaRPr lang="en-US"/>
        </a:p>
      </dgm:t>
    </dgm:pt>
    <dgm:pt modelId="{8D3B2C07-41AA-46CF-8AB8-5ECD3B68F5CE}">
      <dgm:prSet/>
      <dgm:spPr/>
      <dgm:t>
        <a:bodyPr/>
        <a:lstStyle/>
        <a:p>
          <a:r>
            <a:rPr lang="en-US"/>
            <a:t>Feature Engineering</a:t>
          </a:r>
        </a:p>
      </dgm:t>
    </dgm:pt>
    <dgm:pt modelId="{3CB15D4E-70ED-4DB5-AA73-347DF2C47F3D}" type="parTrans" cxnId="{D842A614-DC56-4E61-82E1-925963591F5A}">
      <dgm:prSet/>
      <dgm:spPr/>
      <dgm:t>
        <a:bodyPr/>
        <a:lstStyle/>
        <a:p>
          <a:endParaRPr lang="en-US"/>
        </a:p>
      </dgm:t>
    </dgm:pt>
    <dgm:pt modelId="{86AF3F2F-E9B3-44D1-B186-B8588D21A069}" type="sibTrans" cxnId="{D842A614-DC56-4E61-82E1-925963591F5A}">
      <dgm:prSet/>
      <dgm:spPr/>
      <dgm:t>
        <a:bodyPr/>
        <a:lstStyle/>
        <a:p>
          <a:endParaRPr lang="en-US"/>
        </a:p>
      </dgm:t>
    </dgm:pt>
    <dgm:pt modelId="{ABB5A0BF-6F24-4580-BE23-C52627EC0D05}">
      <dgm:prSet/>
      <dgm:spPr/>
      <dgm:t>
        <a:bodyPr/>
        <a:lstStyle/>
        <a:p>
          <a:r>
            <a:rPr lang="en-US"/>
            <a:t>Model Building in SAS</a:t>
          </a:r>
        </a:p>
      </dgm:t>
    </dgm:pt>
    <dgm:pt modelId="{94E6C5AA-F3A1-4B5C-8211-61AD09D05F9D}" type="parTrans" cxnId="{AB8D75A6-C769-4DAC-8230-9CD9C699CD7C}">
      <dgm:prSet/>
      <dgm:spPr/>
      <dgm:t>
        <a:bodyPr/>
        <a:lstStyle/>
        <a:p>
          <a:endParaRPr lang="en-US"/>
        </a:p>
      </dgm:t>
    </dgm:pt>
    <dgm:pt modelId="{73880045-2B26-45A8-9A00-19B2544FE38D}" type="sibTrans" cxnId="{AB8D75A6-C769-4DAC-8230-9CD9C699CD7C}">
      <dgm:prSet/>
      <dgm:spPr/>
      <dgm:t>
        <a:bodyPr/>
        <a:lstStyle/>
        <a:p>
          <a:endParaRPr lang="en-US"/>
        </a:p>
      </dgm:t>
    </dgm:pt>
    <dgm:pt modelId="{F64ED27F-D3CD-447C-8B77-B582B3B50FD1}">
      <dgm:prSet/>
      <dgm:spPr/>
      <dgm:t>
        <a:bodyPr/>
        <a:lstStyle/>
        <a:p>
          <a:r>
            <a:rPr lang="en-US"/>
            <a:t>Model Evaluation and Selection</a:t>
          </a:r>
        </a:p>
      </dgm:t>
    </dgm:pt>
    <dgm:pt modelId="{98A2B64C-08D9-4E34-8B1D-79A3091F0170}" type="parTrans" cxnId="{AA44D75B-2B58-4D17-9B43-5C38E272DCB5}">
      <dgm:prSet/>
      <dgm:spPr/>
      <dgm:t>
        <a:bodyPr/>
        <a:lstStyle/>
        <a:p>
          <a:endParaRPr lang="en-US"/>
        </a:p>
      </dgm:t>
    </dgm:pt>
    <dgm:pt modelId="{1C7727FD-7CCC-415B-9095-33AB21C0BCC3}" type="sibTrans" cxnId="{AA44D75B-2B58-4D17-9B43-5C38E272DCB5}">
      <dgm:prSet/>
      <dgm:spPr/>
      <dgm:t>
        <a:bodyPr/>
        <a:lstStyle/>
        <a:p>
          <a:endParaRPr lang="en-US"/>
        </a:p>
      </dgm:t>
    </dgm:pt>
    <dgm:pt modelId="{4A366C81-E96E-469D-BAFB-2395D2A61FCA}">
      <dgm:prSet/>
      <dgm:spPr/>
      <dgm:t>
        <a:bodyPr/>
        <a:lstStyle/>
        <a:p>
          <a:r>
            <a:rPr lang="en-US"/>
            <a:t>Evaluating the Work</a:t>
          </a:r>
        </a:p>
      </dgm:t>
    </dgm:pt>
    <dgm:pt modelId="{90714C77-9A39-465D-BA90-95C1FEEF270F}" type="parTrans" cxnId="{5E6B53F8-BD4B-4EFC-9EDE-1AD79DAFA48E}">
      <dgm:prSet/>
      <dgm:spPr/>
      <dgm:t>
        <a:bodyPr/>
        <a:lstStyle/>
        <a:p>
          <a:endParaRPr lang="en-US"/>
        </a:p>
      </dgm:t>
    </dgm:pt>
    <dgm:pt modelId="{6234EC16-84FB-414D-9DC9-402EE108AF11}" type="sibTrans" cxnId="{5E6B53F8-BD4B-4EFC-9EDE-1AD79DAFA48E}">
      <dgm:prSet/>
      <dgm:spPr/>
      <dgm:t>
        <a:bodyPr/>
        <a:lstStyle/>
        <a:p>
          <a:endParaRPr lang="en-US"/>
        </a:p>
      </dgm:t>
    </dgm:pt>
    <dgm:pt modelId="{A5A3D9B9-32F5-4EC6-9765-90F9A0A4123D}" type="pres">
      <dgm:prSet presAssocID="{FFD96415-C708-42D6-B433-7921CC03AF5F}" presName="root" presStyleCnt="0">
        <dgm:presLayoutVars>
          <dgm:dir/>
          <dgm:resizeHandles val="exact"/>
        </dgm:presLayoutVars>
      </dgm:prSet>
      <dgm:spPr/>
    </dgm:pt>
    <dgm:pt modelId="{E3A38E72-A9AD-4067-BC5E-9DEA64146275}" type="pres">
      <dgm:prSet presAssocID="{AE813ED1-06D3-4E7D-A445-B1F0D9DC51F3}" presName="compNode" presStyleCnt="0"/>
      <dgm:spPr/>
    </dgm:pt>
    <dgm:pt modelId="{AF43C302-2C49-48DA-A307-DFDAD695006C}" type="pres">
      <dgm:prSet presAssocID="{AE813ED1-06D3-4E7D-A445-B1F0D9DC51F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A38FB81-85E1-42AF-9A8A-EA783B035B39}" type="pres">
      <dgm:prSet presAssocID="{AE813ED1-06D3-4E7D-A445-B1F0D9DC51F3}" presName="spaceRect" presStyleCnt="0"/>
      <dgm:spPr/>
    </dgm:pt>
    <dgm:pt modelId="{43DB31F7-FA29-494A-8F01-5D27498C8DE3}" type="pres">
      <dgm:prSet presAssocID="{AE813ED1-06D3-4E7D-A445-B1F0D9DC51F3}" presName="textRect" presStyleLbl="revTx" presStyleIdx="0" presStyleCnt="6">
        <dgm:presLayoutVars>
          <dgm:chMax val="1"/>
          <dgm:chPref val="1"/>
        </dgm:presLayoutVars>
      </dgm:prSet>
      <dgm:spPr/>
    </dgm:pt>
    <dgm:pt modelId="{0C537304-5988-4E08-B153-15F93ED1E1C8}" type="pres">
      <dgm:prSet presAssocID="{D5E37316-A20A-4969-A663-96A120784863}" presName="sibTrans" presStyleCnt="0"/>
      <dgm:spPr/>
    </dgm:pt>
    <dgm:pt modelId="{2FFF41B5-7F52-402F-9F60-AA888D2593FB}" type="pres">
      <dgm:prSet presAssocID="{674F42C7-C0E8-41D1-AFF2-41BB4D46DFCA}" presName="compNode" presStyleCnt="0"/>
      <dgm:spPr/>
    </dgm:pt>
    <dgm:pt modelId="{84E1A8DD-373B-43D2-B5CC-F4723783AEDF}" type="pres">
      <dgm:prSet presAssocID="{674F42C7-C0E8-41D1-AFF2-41BB4D46DFC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77DDCD8-2A3D-439E-859D-53588325B30B}" type="pres">
      <dgm:prSet presAssocID="{674F42C7-C0E8-41D1-AFF2-41BB4D46DFCA}" presName="spaceRect" presStyleCnt="0"/>
      <dgm:spPr/>
    </dgm:pt>
    <dgm:pt modelId="{9C04FA2B-0E89-46D9-B808-0BC698FCC662}" type="pres">
      <dgm:prSet presAssocID="{674F42C7-C0E8-41D1-AFF2-41BB4D46DFCA}" presName="textRect" presStyleLbl="revTx" presStyleIdx="1" presStyleCnt="6">
        <dgm:presLayoutVars>
          <dgm:chMax val="1"/>
          <dgm:chPref val="1"/>
        </dgm:presLayoutVars>
      </dgm:prSet>
      <dgm:spPr/>
    </dgm:pt>
    <dgm:pt modelId="{2D7A5600-537F-4B41-864E-7EFDD83AC12D}" type="pres">
      <dgm:prSet presAssocID="{FDF87AC0-9ECC-4752-89BA-23F20F08D774}" presName="sibTrans" presStyleCnt="0"/>
      <dgm:spPr/>
    </dgm:pt>
    <dgm:pt modelId="{46328DDA-EEA3-498A-9277-B6E5AFEAAD73}" type="pres">
      <dgm:prSet presAssocID="{8D3B2C07-41AA-46CF-8AB8-5ECD3B68F5CE}" presName="compNode" presStyleCnt="0"/>
      <dgm:spPr/>
    </dgm:pt>
    <dgm:pt modelId="{6312F1EB-12BF-4895-884A-4F223B2B83E8}" type="pres">
      <dgm:prSet presAssocID="{8D3B2C07-41AA-46CF-8AB8-5ECD3B68F5C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E75C071-196E-44BF-92DF-85D70DBA2AF3}" type="pres">
      <dgm:prSet presAssocID="{8D3B2C07-41AA-46CF-8AB8-5ECD3B68F5CE}" presName="spaceRect" presStyleCnt="0"/>
      <dgm:spPr/>
    </dgm:pt>
    <dgm:pt modelId="{EFC0A3D6-4E11-4E19-903E-40D2C546A306}" type="pres">
      <dgm:prSet presAssocID="{8D3B2C07-41AA-46CF-8AB8-5ECD3B68F5CE}" presName="textRect" presStyleLbl="revTx" presStyleIdx="2" presStyleCnt="6">
        <dgm:presLayoutVars>
          <dgm:chMax val="1"/>
          <dgm:chPref val="1"/>
        </dgm:presLayoutVars>
      </dgm:prSet>
      <dgm:spPr/>
    </dgm:pt>
    <dgm:pt modelId="{09E2AD6B-8C39-492C-AC8C-2163727A56C6}" type="pres">
      <dgm:prSet presAssocID="{86AF3F2F-E9B3-44D1-B186-B8588D21A069}" presName="sibTrans" presStyleCnt="0"/>
      <dgm:spPr/>
    </dgm:pt>
    <dgm:pt modelId="{8D4C724E-839B-4C4D-A777-56AC6237BCA6}" type="pres">
      <dgm:prSet presAssocID="{ABB5A0BF-6F24-4580-BE23-C52627EC0D05}" presName="compNode" presStyleCnt="0"/>
      <dgm:spPr/>
    </dgm:pt>
    <dgm:pt modelId="{17FDA862-73F9-474E-ACC1-BCD8EB291551}" type="pres">
      <dgm:prSet presAssocID="{ABB5A0BF-6F24-4580-BE23-C52627EC0D0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73F0EB8-E4BA-4F89-A499-F29707E05053}" type="pres">
      <dgm:prSet presAssocID="{ABB5A0BF-6F24-4580-BE23-C52627EC0D05}" presName="spaceRect" presStyleCnt="0"/>
      <dgm:spPr/>
    </dgm:pt>
    <dgm:pt modelId="{98D78763-974C-45B4-B10F-6EF663B92D91}" type="pres">
      <dgm:prSet presAssocID="{ABB5A0BF-6F24-4580-BE23-C52627EC0D05}" presName="textRect" presStyleLbl="revTx" presStyleIdx="3" presStyleCnt="6">
        <dgm:presLayoutVars>
          <dgm:chMax val="1"/>
          <dgm:chPref val="1"/>
        </dgm:presLayoutVars>
      </dgm:prSet>
      <dgm:spPr/>
    </dgm:pt>
    <dgm:pt modelId="{9786890F-ADF4-4C03-839F-F045CCB40F16}" type="pres">
      <dgm:prSet presAssocID="{73880045-2B26-45A8-9A00-19B2544FE38D}" presName="sibTrans" presStyleCnt="0"/>
      <dgm:spPr/>
    </dgm:pt>
    <dgm:pt modelId="{3FA893AA-3495-4371-A2EA-104184368599}" type="pres">
      <dgm:prSet presAssocID="{F64ED27F-D3CD-447C-8B77-B582B3B50FD1}" presName="compNode" presStyleCnt="0"/>
      <dgm:spPr/>
    </dgm:pt>
    <dgm:pt modelId="{3D2D3E8B-E0C7-42CD-B9E4-1E0819C14DC6}" type="pres">
      <dgm:prSet presAssocID="{F64ED27F-D3CD-447C-8B77-B582B3B50FD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826717C-04E9-46B9-B3CE-12B50A3A5697}" type="pres">
      <dgm:prSet presAssocID="{F64ED27F-D3CD-447C-8B77-B582B3B50FD1}" presName="spaceRect" presStyleCnt="0"/>
      <dgm:spPr/>
    </dgm:pt>
    <dgm:pt modelId="{3CAC1DE8-ECDE-414F-8795-EF7B468631E1}" type="pres">
      <dgm:prSet presAssocID="{F64ED27F-D3CD-447C-8B77-B582B3B50FD1}" presName="textRect" presStyleLbl="revTx" presStyleIdx="4" presStyleCnt="6">
        <dgm:presLayoutVars>
          <dgm:chMax val="1"/>
          <dgm:chPref val="1"/>
        </dgm:presLayoutVars>
      </dgm:prSet>
      <dgm:spPr/>
    </dgm:pt>
    <dgm:pt modelId="{6B5CFF79-7340-4996-B498-263F86C379D9}" type="pres">
      <dgm:prSet presAssocID="{1C7727FD-7CCC-415B-9095-33AB21C0BCC3}" presName="sibTrans" presStyleCnt="0"/>
      <dgm:spPr/>
    </dgm:pt>
    <dgm:pt modelId="{C2A25992-EDF3-427F-81A2-A8B565162053}" type="pres">
      <dgm:prSet presAssocID="{4A366C81-E96E-469D-BAFB-2395D2A61FCA}" presName="compNode" presStyleCnt="0"/>
      <dgm:spPr/>
    </dgm:pt>
    <dgm:pt modelId="{363707A4-41D7-47ED-8910-755542F14FEB}" type="pres">
      <dgm:prSet presAssocID="{4A366C81-E96E-469D-BAFB-2395D2A61FC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D71A63F6-084E-4605-B27B-D80602A97542}" type="pres">
      <dgm:prSet presAssocID="{4A366C81-E96E-469D-BAFB-2395D2A61FCA}" presName="spaceRect" presStyleCnt="0"/>
      <dgm:spPr/>
    </dgm:pt>
    <dgm:pt modelId="{16EA8FE8-C74C-4B34-9191-187CC01CCB8D}" type="pres">
      <dgm:prSet presAssocID="{4A366C81-E96E-469D-BAFB-2395D2A61FC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842A614-DC56-4E61-82E1-925963591F5A}" srcId="{FFD96415-C708-42D6-B433-7921CC03AF5F}" destId="{8D3B2C07-41AA-46CF-8AB8-5ECD3B68F5CE}" srcOrd="2" destOrd="0" parTransId="{3CB15D4E-70ED-4DB5-AA73-347DF2C47F3D}" sibTransId="{86AF3F2F-E9B3-44D1-B186-B8588D21A069}"/>
    <dgm:cxn modelId="{6E44031C-54D0-4302-9299-05734543A6AF}" type="presOf" srcId="{AE813ED1-06D3-4E7D-A445-B1F0D9DC51F3}" destId="{43DB31F7-FA29-494A-8F01-5D27498C8DE3}" srcOrd="0" destOrd="0" presId="urn:microsoft.com/office/officeart/2018/2/layout/IconLabelList"/>
    <dgm:cxn modelId="{9A74C226-E2E3-49CA-B4B4-910DC67CDEC1}" type="presOf" srcId="{4A366C81-E96E-469D-BAFB-2395D2A61FCA}" destId="{16EA8FE8-C74C-4B34-9191-187CC01CCB8D}" srcOrd="0" destOrd="0" presId="urn:microsoft.com/office/officeart/2018/2/layout/IconLabelList"/>
    <dgm:cxn modelId="{6420342A-EE70-450C-8860-EDC344627EA8}" type="presOf" srcId="{674F42C7-C0E8-41D1-AFF2-41BB4D46DFCA}" destId="{9C04FA2B-0E89-46D9-B808-0BC698FCC662}" srcOrd="0" destOrd="0" presId="urn:microsoft.com/office/officeart/2018/2/layout/IconLabelList"/>
    <dgm:cxn modelId="{AA44D75B-2B58-4D17-9B43-5C38E272DCB5}" srcId="{FFD96415-C708-42D6-B433-7921CC03AF5F}" destId="{F64ED27F-D3CD-447C-8B77-B582B3B50FD1}" srcOrd="4" destOrd="0" parTransId="{98A2B64C-08D9-4E34-8B1D-79A3091F0170}" sibTransId="{1C7727FD-7CCC-415B-9095-33AB21C0BCC3}"/>
    <dgm:cxn modelId="{908D3F43-CD12-48BC-9118-DCFD2470B2B2}" type="presOf" srcId="{8D3B2C07-41AA-46CF-8AB8-5ECD3B68F5CE}" destId="{EFC0A3D6-4E11-4E19-903E-40D2C546A306}" srcOrd="0" destOrd="0" presId="urn:microsoft.com/office/officeart/2018/2/layout/IconLabelList"/>
    <dgm:cxn modelId="{D805C499-13E1-496F-A295-6E73BDA69C6C}" type="presOf" srcId="{FFD96415-C708-42D6-B433-7921CC03AF5F}" destId="{A5A3D9B9-32F5-4EC6-9765-90F9A0A4123D}" srcOrd="0" destOrd="0" presId="urn:microsoft.com/office/officeart/2018/2/layout/IconLabelList"/>
    <dgm:cxn modelId="{AB8D75A6-C769-4DAC-8230-9CD9C699CD7C}" srcId="{FFD96415-C708-42D6-B433-7921CC03AF5F}" destId="{ABB5A0BF-6F24-4580-BE23-C52627EC0D05}" srcOrd="3" destOrd="0" parTransId="{94E6C5AA-F3A1-4B5C-8211-61AD09D05F9D}" sibTransId="{73880045-2B26-45A8-9A00-19B2544FE38D}"/>
    <dgm:cxn modelId="{8F0A5BD7-6B90-40F3-B6F0-8F0A9D61548D}" srcId="{FFD96415-C708-42D6-B433-7921CC03AF5F}" destId="{674F42C7-C0E8-41D1-AFF2-41BB4D46DFCA}" srcOrd="1" destOrd="0" parTransId="{137C0BDF-E81D-40B9-A6F3-F814F6587D63}" sibTransId="{FDF87AC0-9ECC-4752-89BA-23F20F08D774}"/>
    <dgm:cxn modelId="{675234DE-5DFB-4C37-9CA8-7AAB8DE94287}" type="presOf" srcId="{F64ED27F-D3CD-447C-8B77-B582B3B50FD1}" destId="{3CAC1DE8-ECDE-414F-8795-EF7B468631E1}" srcOrd="0" destOrd="0" presId="urn:microsoft.com/office/officeart/2018/2/layout/IconLabelList"/>
    <dgm:cxn modelId="{AEB587E2-6BB0-4786-B85D-71D54B748AE3}" srcId="{FFD96415-C708-42D6-B433-7921CC03AF5F}" destId="{AE813ED1-06D3-4E7D-A445-B1F0D9DC51F3}" srcOrd="0" destOrd="0" parTransId="{E736D90F-3320-47DA-B190-C0EF251F6E00}" sibTransId="{D5E37316-A20A-4969-A663-96A120784863}"/>
    <dgm:cxn modelId="{5E6B53F8-BD4B-4EFC-9EDE-1AD79DAFA48E}" srcId="{FFD96415-C708-42D6-B433-7921CC03AF5F}" destId="{4A366C81-E96E-469D-BAFB-2395D2A61FCA}" srcOrd="5" destOrd="0" parTransId="{90714C77-9A39-465D-BA90-95C1FEEF270F}" sibTransId="{6234EC16-84FB-414D-9DC9-402EE108AF11}"/>
    <dgm:cxn modelId="{0323B2FE-6943-4777-A964-236B31963543}" type="presOf" srcId="{ABB5A0BF-6F24-4580-BE23-C52627EC0D05}" destId="{98D78763-974C-45B4-B10F-6EF663B92D91}" srcOrd="0" destOrd="0" presId="urn:microsoft.com/office/officeart/2018/2/layout/IconLabelList"/>
    <dgm:cxn modelId="{9C9D8578-DDC4-4008-8AFA-D4F118DE82F4}" type="presParOf" srcId="{A5A3D9B9-32F5-4EC6-9765-90F9A0A4123D}" destId="{E3A38E72-A9AD-4067-BC5E-9DEA64146275}" srcOrd="0" destOrd="0" presId="urn:microsoft.com/office/officeart/2018/2/layout/IconLabelList"/>
    <dgm:cxn modelId="{FB903CA0-217A-42C0-993F-B1655023CAA6}" type="presParOf" srcId="{E3A38E72-A9AD-4067-BC5E-9DEA64146275}" destId="{AF43C302-2C49-48DA-A307-DFDAD695006C}" srcOrd="0" destOrd="0" presId="urn:microsoft.com/office/officeart/2018/2/layout/IconLabelList"/>
    <dgm:cxn modelId="{00B86F57-7F06-4483-B662-0FFA3A0C9528}" type="presParOf" srcId="{E3A38E72-A9AD-4067-BC5E-9DEA64146275}" destId="{0A38FB81-85E1-42AF-9A8A-EA783B035B39}" srcOrd="1" destOrd="0" presId="urn:microsoft.com/office/officeart/2018/2/layout/IconLabelList"/>
    <dgm:cxn modelId="{DBD62A66-9ED8-4544-BF1D-41BE07AFE2FE}" type="presParOf" srcId="{E3A38E72-A9AD-4067-BC5E-9DEA64146275}" destId="{43DB31F7-FA29-494A-8F01-5D27498C8DE3}" srcOrd="2" destOrd="0" presId="urn:microsoft.com/office/officeart/2018/2/layout/IconLabelList"/>
    <dgm:cxn modelId="{C4856AF2-2B5E-4AD2-9D3E-F7E16ABCF5EA}" type="presParOf" srcId="{A5A3D9B9-32F5-4EC6-9765-90F9A0A4123D}" destId="{0C537304-5988-4E08-B153-15F93ED1E1C8}" srcOrd="1" destOrd="0" presId="urn:microsoft.com/office/officeart/2018/2/layout/IconLabelList"/>
    <dgm:cxn modelId="{10264F26-44AD-49F5-B951-1256BE9931D4}" type="presParOf" srcId="{A5A3D9B9-32F5-4EC6-9765-90F9A0A4123D}" destId="{2FFF41B5-7F52-402F-9F60-AA888D2593FB}" srcOrd="2" destOrd="0" presId="urn:microsoft.com/office/officeart/2018/2/layout/IconLabelList"/>
    <dgm:cxn modelId="{4A10286D-B28D-42BF-8D4E-F67D3FDC5BDA}" type="presParOf" srcId="{2FFF41B5-7F52-402F-9F60-AA888D2593FB}" destId="{84E1A8DD-373B-43D2-B5CC-F4723783AEDF}" srcOrd="0" destOrd="0" presId="urn:microsoft.com/office/officeart/2018/2/layout/IconLabelList"/>
    <dgm:cxn modelId="{09390AF0-D960-4164-89AE-CAEAA06780BF}" type="presParOf" srcId="{2FFF41B5-7F52-402F-9F60-AA888D2593FB}" destId="{877DDCD8-2A3D-439E-859D-53588325B30B}" srcOrd="1" destOrd="0" presId="urn:microsoft.com/office/officeart/2018/2/layout/IconLabelList"/>
    <dgm:cxn modelId="{643B3EBC-CD55-4F31-8250-7B73C2FD3389}" type="presParOf" srcId="{2FFF41B5-7F52-402F-9F60-AA888D2593FB}" destId="{9C04FA2B-0E89-46D9-B808-0BC698FCC662}" srcOrd="2" destOrd="0" presId="urn:microsoft.com/office/officeart/2018/2/layout/IconLabelList"/>
    <dgm:cxn modelId="{595C0BF6-3987-4C92-A13B-54D72AB7F68A}" type="presParOf" srcId="{A5A3D9B9-32F5-4EC6-9765-90F9A0A4123D}" destId="{2D7A5600-537F-4B41-864E-7EFDD83AC12D}" srcOrd="3" destOrd="0" presId="urn:microsoft.com/office/officeart/2018/2/layout/IconLabelList"/>
    <dgm:cxn modelId="{4A07098D-7D40-46CB-9B66-7BC9BED06E94}" type="presParOf" srcId="{A5A3D9B9-32F5-4EC6-9765-90F9A0A4123D}" destId="{46328DDA-EEA3-498A-9277-B6E5AFEAAD73}" srcOrd="4" destOrd="0" presId="urn:microsoft.com/office/officeart/2018/2/layout/IconLabelList"/>
    <dgm:cxn modelId="{C0DC07E9-9BCA-4E41-BEFE-682A2084869A}" type="presParOf" srcId="{46328DDA-EEA3-498A-9277-B6E5AFEAAD73}" destId="{6312F1EB-12BF-4895-884A-4F223B2B83E8}" srcOrd="0" destOrd="0" presId="urn:microsoft.com/office/officeart/2018/2/layout/IconLabelList"/>
    <dgm:cxn modelId="{07DCECB6-EACF-4EF8-A0A4-2908380F3E06}" type="presParOf" srcId="{46328DDA-EEA3-498A-9277-B6E5AFEAAD73}" destId="{DE75C071-196E-44BF-92DF-85D70DBA2AF3}" srcOrd="1" destOrd="0" presId="urn:microsoft.com/office/officeart/2018/2/layout/IconLabelList"/>
    <dgm:cxn modelId="{D1F643AF-D1CB-485A-B727-CF5DAF7922DC}" type="presParOf" srcId="{46328DDA-EEA3-498A-9277-B6E5AFEAAD73}" destId="{EFC0A3D6-4E11-4E19-903E-40D2C546A306}" srcOrd="2" destOrd="0" presId="urn:microsoft.com/office/officeart/2018/2/layout/IconLabelList"/>
    <dgm:cxn modelId="{54BA57FB-0C9B-4B07-8E5E-F23DC0DC4EAD}" type="presParOf" srcId="{A5A3D9B9-32F5-4EC6-9765-90F9A0A4123D}" destId="{09E2AD6B-8C39-492C-AC8C-2163727A56C6}" srcOrd="5" destOrd="0" presId="urn:microsoft.com/office/officeart/2018/2/layout/IconLabelList"/>
    <dgm:cxn modelId="{82BDFA32-DC99-4051-AED5-68E4F377FF6D}" type="presParOf" srcId="{A5A3D9B9-32F5-4EC6-9765-90F9A0A4123D}" destId="{8D4C724E-839B-4C4D-A777-56AC6237BCA6}" srcOrd="6" destOrd="0" presId="urn:microsoft.com/office/officeart/2018/2/layout/IconLabelList"/>
    <dgm:cxn modelId="{BF2EF4BA-AD38-45C5-9E33-EA720931E639}" type="presParOf" srcId="{8D4C724E-839B-4C4D-A777-56AC6237BCA6}" destId="{17FDA862-73F9-474E-ACC1-BCD8EB291551}" srcOrd="0" destOrd="0" presId="urn:microsoft.com/office/officeart/2018/2/layout/IconLabelList"/>
    <dgm:cxn modelId="{DC72D9D4-675E-4D5D-BFE2-83170A6C071F}" type="presParOf" srcId="{8D4C724E-839B-4C4D-A777-56AC6237BCA6}" destId="{A73F0EB8-E4BA-4F89-A499-F29707E05053}" srcOrd="1" destOrd="0" presId="urn:microsoft.com/office/officeart/2018/2/layout/IconLabelList"/>
    <dgm:cxn modelId="{83BE033C-10CE-4CAD-89CE-9C8589641D9D}" type="presParOf" srcId="{8D4C724E-839B-4C4D-A777-56AC6237BCA6}" destId="{98D78763-974C-45B4-B10F-6EF663B92D91}" srcOrd="2" destOrd="0" presId="urn:microsoft.com/office/officeart/2018/2/layout/IconLabelList"/>
    <dgm:cxn modelId="{2D520A3B-A767-4164-9CBC-A669E30BDCD6}" type="presParOf" srcId="{A5A3D9B9-32F5-4EC6-9765-90F9A0A4123D}" destId="{9786890F-ADF4-4C03-839F-F045CCB40F16}" srcOrd="7" destOrd="0" presId="urn:microsoft.com/office/officeart/2018/2/layout/IconLabelList"/>
    <dgm:cxn modelId="{39B00245-1935-4509-875B-A4EB608DF8C1}" type="presParOf" srcId="{A5A3D9B9-32F5-4EC6-9765-90F9A0A4123D}" destId="{3FA893AA-3495-4371-A2EA-104184368599}" srcOrd="8" destOrd="0" presId="urn:microsoft.com/office/officeart/2018/2/layout/IconLabelList"/>
    <dgm:cxn modelId="{0067EC36-7AEA-4740-BFC7-55DAC6027D21}" type="presParOf" srcId="{3FA893AA-3495-4371-A2EA-104184368599}" destId="{3D2D3E8B-E0C7-42CD-B9E4-1E0819C14DC6}" srcOrd="0" destOrd="0" presId="urn:microsoft.com/office/officeart/2018/2/layout/IconLabelList"/>
    <dgm:cxn modelId="{0A42388E-03C4-4E5A-9B2C-2A3418F446B1}" type="presParOf" srcId="{3FA893AA-3495-4371-A2EA-104184368599}" destId="{9826717C-04E9-46B9-B3CE-12B50A3A5697}" srcOrd="1" destOrd="0" presId="urn:microsoft.com/office/officeart/2018/2/layout/IconLabelList"/>
    <dgm:cxn modelId="{EBB95EAB-F4F3-40FA-B0F3-5F0C254C1728}" type="presParOf" srcId="{3FA893AA-3495-4371-A2EA-104184368599}" destId="{3CAC1DE8-ECDE-414F-8795-EF7B468631E1}" srcOrd="2" destOrd="0" presId="urn:microsoft.com/office/officeart/2018/2/layout/IconLabelList"/>
    <dgm:cxn modelId="{ACFA3E67-50C1-4E49-8D9E-4AB17D60A70F}" type="presParOf" srcId="{A5A3D9B9-32F5-4EC6-9765-90F9A0A4123D}" destId="{6B5CFF79-7340-4996-B498-263F86C379D9}" srcOrd="9" destOrd="0" presId="urn:microsoft.com/office/officeart/2018/2/layout/IconLabelList"/>
    <dgm:cxn modelId="{C4D1211F-7134-406B-8C83-15A23D468D00}" type="presParOf" srcId="{A5A3D9B9-32F5-4EC6-9765-90F9A0A4123D}" destId="{C2A25992-EDF3-427F-81A2-A8B565162053}" srcOrd="10" destOrd="0" presId="urn:microsoft.com/office/officeart/2018/2/layout/IconLabelList"/>
    <dgm:cxn modelId="{68ABC368-9504-437C-A190-207F0ECDE3B3}" type="presParOf" srcId="{C2A25992-EDF3-427F-81A2-A8B565162053}" destId="{363707A4-41D7-47ED-8910-755542F14FEB}" srcOrd="0" destOrd="0" presId="urn:microsoft.com/office/officeart/2018/2/layout/IconLabelList"/>
    <dgm:cxn modelId="{4B9AF36E-AC96-4261-8D69-14C3A37235CC}" type="presParOf" srcId="{C2A25992-EDF3-427F-81A2-A8B565162053}" destId="{D71A63F6-084E-4605-B27B-D80602A97542}" srcOrd="1" destOrd="0" presId="urn:microsoft.com/office/officeart/2018/2/layout/IconLabelList"/>
    <dgm:cxn modelId="{CE67A70C-ACF0-4238-BB5E-ACA05DAD85A9}" type="presParOf" srcId="{C2A25992-EDF3-427F-81A2-A8B565162053}" destId="{16EA8FE8-C74C-4B34-9191-187CC01CCB8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E0159D-3A8B-490D-8B1F-12374086FA45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D6792-C742-4534-918B-29605294D256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357294-B879-4F1C-AE87-D5C4FAC5FD59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Optimize inventory management</a:t>
          </a:r>
        </a:p>
      </dsp:txBody>
      <dsp:txXfrm>
        <a:off x="836323" y="3399"/>
        <a:ext cx="9679276" cy="724089"/>
      </dsp:txXfrm>
    </dsp:sp>
    <dsp:sp modelId="{6EFC3400-0CC5-42E7-A1F1-A9DE8BE2B4DF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E44703-3BA9-42EC-BA0A-620AB6653ADA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45FA3-F769-4E5A-B83E-EFE934416112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Timely delivery of stock</a:t>
          </a:r>
        </a:p>
      </dsp:txBody>
      <dsp:txXfrm>
        <a:off x="836323" y="908511"/>
        <a:ext cx="9679276" cy="724089"/>
      </dsp:txXfrm>
    </dsp:sp>
    <dsp:sp modelId="{5EFA9A08-92AD-4B5F-821C-1263FA711C2E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72BC84-152E-42C6-B0AD-65DBCC9B5198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F9B0DA-763B-4AD8-860C-E16832000348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Improving operational efficiency and profitability</a:t>
          </a:r>
        </a:p>
      </dsp:txBody>
      <dsp:txXfrm>
        <a:off x="836323" y="1813624"/>
        <a:ext cx="9679276" cy="724089"/>
      </dsp:txXfrm>
    </dsp:sp>
    <dsp:sp modelId="{C6E05B08-D9BD-4256-B6BB-6DC8C8803009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8FB14A-7198-4B7A-8E69-82175FB906C4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4B7C0-1394-441E-844E-3E0C0DE7DFCA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Improving staffing schedules</a:t>
          </a:r>
        </a:p>
      </dsp:txBody>
      <dsp:txXfrm>
        <a:off x="836323" y="2718736"/>
        <a:ext cx="9679276" cy="724089"/>
      </dsp:txXfrm>
    </dsp:sp>
    <dsp:sp modelId="{912B784C-3B3B-440E-9358-E1A1E9CB295B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F185C4-9E10-4CA3-AE24-5BEE6E9A7EEE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CCD89-006F-4FA8-8D45-F22611324843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Reduce operational costs</a:t>
          </a:r>
        </a:p>
      </dsp:txBody>
      <dsp:txXfrm>
        <a:off x="836323" y="3623848"/>
        <a:ext cx="9679276" cy="72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3C302-2C49-48DA-A307-DFDAD695006C}">
      <dsp:nvSpPr>
        <dsp:cNvPr id="0" name=""/>
        <dsp:cNvSpPr/>
      </dsp:nvSpPr>
      <dsp:spPr>
        <a:xfrm>
          <a:off x="438504" y="1295266"/>
          <a:ext cx="715078" cy="7150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DB31F7-FA29-494A-8F01-5D27498C8DE3}">
      <dsp:nvSpPr>
        <dsp:cNvPr id="0" name=""/>
        <dsp:cNvSpPr/>
      </dsp:nvSpPr>
      <dsp:spPr>
        <a:xfrm>
          <a:off x="1512" y="2261913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Preparation</a:t>
          </a:r>
        </a:p>
      </dsp:txBody>
      <dsp:txXfrm>
        <a:off x="1512" y="2261913"/>
        <a:ext cx="1589062" cy="635625"/>
      </dsp:txXfrm>
    </dsp:sp>
    <dsp:sp modelId="{84E1A8DD-373B-43D2-B5CC-F4723783AEDF}">
      <dsp:nvSpPr>
        <dsp:cNvPr id="0" name=""/>
        <dsp:cNvSpPr/>
      </dsp:nvSpPr>
      <dsp:spPr>
        <a:xfrm>
          <a:off x="2305652" y="1295266"/>
          <a:ext cx="715078" cy="7150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04FA2B-0E89-46D9-B808-0BC698FCC662}">
      <dsp:nvSpPr>
        <dsp:cNvPr id="0" name=""/>
        <dsp:cNvSpPr/>
      </dsp:nvSpPr>
      <dsp:spPr>
        <a:xfrm>
          <a:off x="1868660" y="2261913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Exploratory Data Analysis</a:t>
          </a:r>
        </a:p>
      </dsp:txBody>
      <dsp:txXfrm>
        <a:off x="1868660" y="2261913"/>
        <a:ext cx="1589062" cy="635625"/>
      </dsp:txXfrm>
    </dsp:sp>
    <dsp:sp modelId="{6312F1EB-12BF-4895-884A-4F223B2B83E8}">
      <dsp:nvSpPr>
        <dsp:cNvPr id="0" name=""/>
        <dsp:cNvSpPr/>
      </dsp:nvSpPr>
      <dsp:spPr>
        <a:xfrm>
          <a:off x="4172801" y="1295266"/>
          <a:ext cx="715078" cy="7150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0A3D6-4E11-4E19-903E-40D2C546A306}">
      <dsp:nvSpPr>
        <dsp:cNvPr id="0" name=""/>
        <dsp:cNvSpPr/>
      </dsp:nvSpPr>
      <dsp:spPr>
        <a:xfrm>
          <a:off x="3735809" y="2261913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Feature Engineering</a:t>
          </a:r>
        </a:p>
      </dsp:txBody>
      <dsp:txXfrm>
        <a:off x="3735809" y="2261913"/>
        <a:ext cx="1589062" cy="635625"/>
      </dsp:txXfrm>
    </dsp:sp>
    <dsp:sp modelId="{17FDA862-73F9-474E-ACC1-BCD8EB291551}">
      <dsp:nvSpPr>
        <dsp:cNvPr id="0" name=""/>
        <dsp:cNvSpPr/>
      </dsp:nvSpPr>
      <dsp:spPr>
        <a:xfrm>
          <a:off x="6039949" y="1295266"/>
          <a:ext cx="715078" cy="7150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78763-974C-45B4-B10F-6EF663B92D91}">
      <dsp:nvSpPr>
        <dsp:cNvPr id="0" name=""/>
        <dsp:cNvSpPr/>
      </dsp:nvSpPr>
      <dsp:spPr>
        <a:xfrm>
          <a:off x="5602957" y="2261913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Model Building in SAS</a:t>
          </a:r>
        </a:p>
      </dsp:txBody>
      <dsp:txXfrm>
        <a:off x="5602957" y="2261913"/>
        <a:ext cx="1589062" cy="635625"/>
      </dsp:txXfrm>
    </dsp:sp>
    <dsp:sp modelId="{3D2D3E8B-E0C7-42CD-B9E4-1E0819C14DC6}">
      <dsp:nvSpPr>
        <dsp:cNvPr id="0" name=""/>
        <dsp:cNvSpPr/>
      </dsp:nvSpPr>
      <dsp:spPr>
        <a:xfrm>
          <a:off x="7907098" y="1295266"/>
          <a:ext cx="715078" cy="7150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AC1DE8-ECDE-414F-8795-EF7B468631E1}">
      <dsp:nvSpPr>
        <dsp:cNvPr id="0" name=""/>
        <dsp:cNvSpPr/>
      </dsp:nvSpPr>
      <dsp:spPr>
        <a:xfrm>
          <a:off x="7470105" y="2261913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Model Evaluation and Selection</a:t>
          </a:r>
        </a:p>
      </dsp:txBody>
      <dsp:txXfrm>
        <a:off x="7470105" y="2261913"/>
        <a:ext cx="1589062" cy="635625"/>
      </dsp:txXfrm>
    </dsp:sp>
    <dsp:sp modelId="{363707A4-41D7-47ED-8910-755542F14FEB}">
      <dsp:nvSpPr>
        <dsp:cNvPr id="0" name=""/>
        <dsp:cNvSpPr/>
      </dsp:nvSpPr>
      <dsp:spPr>
        <a:xfrm>
          <a:off x="9774246" y="1295266"/>
          <a:ext cx="715078" cy="71507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A8FE8-C74C-4B34-9191-187CC01CCB8D}">
      <dsp:nvSpPr>
        <dsp:cNvPr id="0" name=""/>
        <dsp:cNvSpPr/>
      </dsp:nvSpPr>
      <dsp:spPr>
        <a:xfrm>
          <a:off x="9337254" y="2261913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Evaluating the Work</a:t>
          </a:r>
        </a:p>
      </dsp:txBody>
      <dsp:txXfrm>
        <a:off x="9337254" y="2261913"/>
        <a:ext cx="1589062" cy="6356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A600-DAEA-3602-5682-1FDA65DC7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F1309-7CE9-A035-301A-76F3D758D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90BA1-203A-C751-EA62-08721FC55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BA5A-F59F-4088-96F8-F55CF732F63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4F881-8CE1-0891-B47C-CF1EA8393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65C44-590F-AF88-9797-8E9DCF16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8559-B521-4B65-991C-09751FF5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2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2B20-4EDD-07C1-EB26-D488E9DE7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F0890-94C3-640F-4883-646742E16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1C061-E2B0-29E4-2F21-25605B812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BA5A-F59F-4088-96F8-F55CF732F63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346D3-CEDE-E716-8420-F0375C6E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B594C-D922-DF31-0BAE-6F0F8505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8559-B521-4B65-991C-09751FF5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98F466-94D6-5E70-D123-E05AE46D9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1D4E1-6FD7-49DB-9823-F1773FC57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39831-311C-534A-BBDC-AC2C1F4F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BA5A-F59F-4088-96F8-F55CF732F63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EA83F-2076-425E-6987-95BB8E9C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20494-8506-00DC-B31C-21CDE8C2F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8559-B521-4B65-991C-09751FF5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0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5521F-1F11-9AE5-008D-585212EAB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56611-9E01-878F-B3C9-D4458F45D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2CEF0-5AD7-7949-A134-44888C25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BA5A-F59F-4088-96F8-F55CF732F63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95DF7-2DCE-E212-14FE-AE96A39D8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05E72-D4E0-A85A-40B7-3FEFF99EB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8559-B521-4B65-991C-09751FF5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1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9ED5-842B-5DE8-44D2-3DA966AA1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970A2-93DD-E7B8-893C-E06024E57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CD830-27A5-E0A0-8984-FE0A882A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BA5A-F59F-4088-96F8-F55CF732F63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A308D-A4A4-A8D7-BAC3-7F57BB0E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7B3EB-7B49-50F0-B529-58E6A6D6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8559-B521-4B65-991C-09751FF5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1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2774-8D95-8C5C-68EE-C99E99659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8066B-E16A-DF08-6548-9282426CA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696FE-08DE-E1A1-57EF-784E081D0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C31B8-3ABB-A2CD-0FEE-E7DBFB6D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BA5A-F59F-4088-96F8-F55CF732F63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AE161-569E-B743-4A54-1DBBA391C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13BE6-2503-2432-61BC-1624BD85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8559-B521-4B65-991C-09751FF5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02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480F9-6BDE-BAF3-06B9-6C7F298AE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43B2B-7C81-CCE2-E077-7EA4B41EA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893FB-8FD3-37AD-48B2-32C4D567B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BD7138-5525-16B0-78BC-9BED07A88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F2E92A-053B-11F0-7384-E96FBA725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0766A-5717-3690-B384-1E42438E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BA5A-F59F-4088-96F8-F55CF732F63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5F7AE-EB97-F77F-96AC-9EC19D86C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4085B1-A2CB-4EB8-5F2D-652AD192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8559-B521-4B65-991C-09751FF5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7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5B7B-01C5-F79B-3BB4-301B09C36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BFADE7-9CFF-9004-5ADE-15476189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BA5A-F59F-4088-96F8-F55CF732F63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63D53C-D9A0-E297-75A8-4D9F027D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3B328-6823-5C21-1A16-0B13E6D6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8559-B521-4B65-991C-09751FF5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9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DEF1A0-EDC9-1441-7D54-96E7C76E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BA5A-F59F-4088-96F8-F55CF732F63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D41C3-5BAB-BCC6-4DC2-52FBD1B1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E2A4C-2819-A2A6-3BEA-C22F7316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8559-B521-4B65-991C-09751FF5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02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288B-9FE0-383C-EB62-95E518A1B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989E1-13AF-B588-5623-EE99E2C3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D42A0-6E07-8281-3D90-032E69268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33E49-B457-F6F8-729B-C6F78BBAC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BA5A-F59F-4088-96F8-F55CF732F63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11DE-825F-03DF-2FA9-AA7838DDF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51980-BDEC-F94D-659F-2F702AD5B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8559-B521-4B65-991C-09751FF5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2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5A91-042C-901A-463E-03CBD01E2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DBE68C-4B22-A213-F939-98E808177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741F2-0809-2E72-2CF7-0D0C9DA97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2DA75-CE07-3F97-38E0-2B1CAA80D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4BA5A-F59F-4088-96F8-F55CF732F63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6D476-1ABE-B279-DF06-95D2F115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112CB-52A3-D5FF-B9C0-437F498CC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78559-B521-4B65-991C-09751FF5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0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C7FC3-4A93-FBB8-113B-2E257577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0CA83-4A62-4F84-39E9-872936478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8405F-684B-3050-0AEA-DEF04EFB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84BA5A-F59F-4088-96F8-F55CF732F639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69E68-B136-BBC2-26E3-311BDA0C1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19716-A4C0-C85E-8E33-969A0FE7D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778559-B521-4B65-991C-09751FF59A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845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varsharam/walmart-sales-dataset-of-45stor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2E03CE-592A-2BA6-D3F5-3B8E5BC7C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036" y="548640"/>
            <a:ext cx="9543405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Text Mining Group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4DCDD-0EF0-ADB5-DB6A-B6FB5F73A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7987" y="2431765"/>
            <a:ext cx="8276026" cy="33200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Group 4: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Chandra Harsha Alla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Nimish Pastaria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Pratik More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Sri Vinay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Zilon Mao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8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FB602-F7EA-5152-D220-3053A31A1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B79E2-63BB-B5A8-29A6-F1D3D06F3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Develop a predictive model that accurately forecasts weekly sales for a Walmart store by considering historical sales data and other non-intuitive predictive parameters including temperature, fuel prices, unemployment rates in the state, holidays and Consumer Price Index (CPI) information.</a:t>
            </a:r>
          </a:p>
        </p:txBody>
      </p:sp>
      <p:pic>
        <p:nvPicPr>
          <p:cNvPr id="17" name="Picture 16" descr="Magnifying glass showing decling performance">
            <a:extLst>
              <a:ext uri="{FF2B5EF4-FFF2-40B4-BE49-F238E27FC236}">
                <a16:creationId xmlns:a16="http://schemas.microsoft.com/office/drawing/2014/main" id="{4273B9E8-F367-97D1-6FDF-AACAC590E3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8" r="35581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3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BF8B4-AA39-7775-620E-6E36A757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RELEVANCE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7C5FA6-682B-422C-34D9-8DBABAE4A5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6749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678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3000"/>
                <a:satMod val="150000"/>
                <a:shade val="98000"/>
                <a:lumMod val="102000"/>
              </a:schemeClr>
            </a:gs>
            <a:gs pos="50000">
              <a:schemeClr val="bg2">
                <a:tint val="98000"/>
                <a:satMod val="130000"/>
                <a:shade val="90000"/>
                <a:lumMod val="103000"/>
              </a:schemeClr>
            </a:gs>
            <a:gs pos="100000">
              <a:schemeClr val="bg2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AA24DE7-C336-4994-8C52-D9B3F3D0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3311" y="953311"/>
            <a:ext cx="10603149" cy="5263867"/>
          </a:xfrm>
          <a:prstGeom prst="roundRect">
            <a:avLst>
              <a:gd name="adj" fmla="val 156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64F307-5B20-E286-7D34-F94693CC5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40080"/>
            <a:ext cx="2752354" cy="2709275"/>
          </a:xfrm>
          <a:prstGeom prst="rect">
            <a:avLst/>
          </a:prstGeom>
          <a:solidFill>
            <a:schemeClr val="accent1"/>
          </a:solidFill>
          <a:ln w="174625" cmpd="thinThick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DESCRIPTION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A8D5FA-4BEE-B7E8-181F-079B324DF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0665" y="1943725"/>
            <a:ext cx="6804078" cy="328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6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312207-712D-93AD-CD3E-E498B5FA4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7F4C2E-7538-ACEE-93D6-C9855D90AF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254006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969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A43C1-2DE6-3B25-DA0A-4603EA193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32977-A534-BCC5-EAA9-002A8C8F3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Kaggle- </a:t>
            </a:r>
            <a:r>
              <a:rPr lang="en-US" sz="2000">
                <a:hlinkClick r:id="rId2"/>
              </a:rPr>
              <a:t>Walmart Sales Dataset of 45stores (kaggle.com)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27535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117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Text Mining Group Project</vt:lpstr>
      <vt:lpstr>PROBLEM STATEMENT</vt:lpstr>
      <vt:lpstr>RELEVANCE</vt:lpstr>
      <vt:lpstr>DATA DESCRIPTION</vt:lpstr>
      <vt:lpstr>Process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Mining Group Project</dc:title>
  <dc:creator>Alla, Chandra Harsha</dc:creator>
  <cp:lastModifiedBy>Alla, Chandra Harsha</cp:lastModifiedBy>
  <cp:revision>1</cp:revision>
  <dcterms:created xsi:type="dcterms:W3CDTF">2024-02-18T18:09:20Z</dcterms:created>
  <dcterms:modified xsi:type="dcterms:W3CDTF">2024-02-18T18:19:58Z</dcterms:modified>
</cp:coreProperties>
</file>