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3C2C7ED-A5A2-49EC-B12A-7F831C0985FE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fld id="{C96615A8-9AC0-4257-8A7F-FB3567DEA6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fld id="{44000995-504C-4C57-A483-D190E4894C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fld id="{8FC4B9FE-223D-4906-BCD7-44CA851FF1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fld id="{4C23715C-131A-4AB1-B54A-29B91EB389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fld id="{4F3B4770-9252-4245-A391-5866836792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fld id="{7FCCFFB8-F121-4417-AA0F-A5A68B6970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1880" cy="71244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1880" cy="71244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Welcome to COMP-10280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is a Container?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7800" cy="20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endParaRPr b="0" lang="en-CA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Very overloaded* term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87040" y="5715000"/>
            <a:ext cx="5405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*fancy computer science term for “same word, different meanings”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Goal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295280"/>
            <a:ext cx="7770600" cy="35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the differences between “traditional” (V-Sphere, XEN) virtualization and “application” virtualization (Docker)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what each gives you, and what each “costs” you.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Explore the operational implications of both strategies.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Tool Kit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05320" y="1260720"/>
            <a:ext cx="7618320" cy="32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It is each student’s responsibility to manage their own lab environment.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The labs have been tested with Debian 12, </a:t>
            </a:r>
            <a:r>
              <a:rPr b="0" i="1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bookworm, </a:t>
            </a: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using packages strictly from the Debian repositories.  A VirtualBox appliance is supplied containing a minimal </a:t>
            </a:r>
            <a:r>
              <a:rPr b="0" i="1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bookworm</a:t>
            </a: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 VM. 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Adventurous students may make any substitutions they choose.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Evaluation Scheme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43000" y="1295280"/>
            <a:ext cx="7618320" cy="32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100% activity based</a:t>
            </a:r>
            <a:endParaRPr b="0" lang="en-CA" sz="2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 tests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Many reasonable sized assignments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  <a:buNone/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Structure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99000" y="1296000"/>
            <a:ext cx="6775560" cy="39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Most week’s classes will start with a lecture or demonstration. 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pace of approximately one lab per week is recommended.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None/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Philosophy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43000" y="2016000"/>
            <a:ext cx="7618320" cy="32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Learn the tools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Apply the tools to exercises that simulate tasks you may face in a production environment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9294</TotalTime>
  <Application>LibreOffice/7.3.7.2$Linux_X86_64 LibreOffice_project/30$Build-2</Application>
  <AppVersion>15.0000</AppVersion>
  <Words>169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2024-08-12T15:48:28Z</dcterms:modified>
  <cp:revision>294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7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