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0495703-389A-4497-A51D-C7B7F10F6BFB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71B447B6-6610-4329-A69A-4B1BED283B62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DC9C9135-47F0-4FB2-B4EB-179B6CFB9D5F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13BFE757-4254-45BC-8546-11957F68F3D3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93A0259E-5B66-425D-8A2E-D8DA0680D457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C333EEBD-3A4C-43C8-91C1-A6405DC5A297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4A70C645-DDCC-4C19-8F00-59CA2E0D8201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E93DE769-83A7-4FF0-B617-0067350B881F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3320" cy="71388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3320" cy="713880"/>
          </a:xfrm>
          <a:prstGeom prst="rect">
            <a:avLst/>
          </a:prstGeom>
          <a:ln w="936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Welcome to COMP-10097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Virtualization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205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Not ‘new’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Very overloaded* term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87040" y="5715000"/>
            <a:ext cx="5406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CA" sz="1400" spc="-1" strike="noStrike">
                <a:solidFill>
                  <a:srgbClr val="000000"/>
                </a:solidFill>
                <a:latin typeface="Arial"/>
              </a:rPr>
              <a:t>*fancy computer science term for “same word, different meanings”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Course Goal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09480" y="1295280"/>
            <a:ext cx="7772040" cy="350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Understand the differences between “traditional” (V-Sphere, XEN) virtualization and “application” virtualization (Docker)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Understand what each gives you, and what each “costs” you.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Explore the operational implications of both strategies.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Tool Kit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066680" y="1296000"/>
            <a:ext cx="7619760" cy="327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RHEL 7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Docker CE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VirtualBox (or your own VM environment)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Evaluation Scheme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143000" y="1295280"/>
            <a:ext cx="7619760" cy="327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100% activity based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 tests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Many reasonable sized assignments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Structure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999000" y="1296000"/>
            <a:ext cx="6777000" cy="39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Application Containers (Docker)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HA Clusters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Application Deployment and Management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Course Philosophy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143000" y="1295280"/>
            <a:ext cx="7619760" cy="39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Learn the tools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Apply the tools to exercises that simulate tasks you may face in a production environment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143000" y="1676520"/>
            <a:ext cx="7619760" cy="358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i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Let’s build some cool stuff!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9287</TotalTime>
  <Application>LibreOffice/6.4.7.2$Linux_X86_64 LibreOffice_project/40$Build-2</Application>
  <Words>169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Minaji, Brian</dc:creator>
  <dc:description/>
  <dc:language>en-CA</dc:language>
  <cp:lastModifiedBy/>
  <dcterms:modified xsi:type="dcterms:W3CDTF">2021-09-06T12:00:54Z</dcterms:modified>
  <cp:revision>290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