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F9860CB-4478-49D0-B7D9-8FD32604811C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FAA011BD-9610-4CBD-B3F0-352FB2A70E67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76E59792-F906-4FEB-9403-449A947CA169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0D47E349-7501-4D52-9A7D-9A00C6814818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02E039FB-92FE-489D-8181-564A40519928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29E31662-24DB-4672-89CC-44E7DD035B12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71C00E6B-CF9E-4E1F-BC5E-BBDAD6E9124E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32D55D77-2201-40A4-B4C6-FB051D2BEBBB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960" cy="7135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960" cy="71352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Welcome to COMP-10097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Virtualization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20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Not ‘new’</a:t>
            </a:r>
            <a:endParaRPr b="0" lang="en-CA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Very overloaded* term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87040" y="5715000"/>
            <a:ext cx="54064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*fancy computer science term for “same word, different meanings”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Course Goal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480" y="1295280"/>
            <a:ext cx="7771680" cy="35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Understand the differences between “traditional” (V-Sphere, XEN) virtualization and “application” virtualization (Docker)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Understand what each gives you, and what each “costs” you.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Explore the operational implications of both strategies.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Tool Kit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6680" y="1296000"/>
            <a:ext cx="7619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Mix of distro’s:</a:t>
            </a:r>
            <a:endParaRPr b="0" lang="en-CA" sz="20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- Ubuntu (20.04 Focal Fossa)</a:t>
            </a:r>
            <a:endParaRPr b="0" lang="en-CA" sz="20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- CentOS Stream 8 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Docker CE 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VirtualBox (or your own VM environment)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Evaluation Scheme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43000" y="1295280"/>
            <a:ext cx="7619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100% activity based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 tests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Many reasonable sized assignments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Structure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99000" y="1296000"/>
            <a:ext cx="677664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 Containers (Docker)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HA Clusters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 Deployment and Management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Course Philosophy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43000" y="1295280"/>
            <a:ext cx="761940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Learn the tools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Apply the tools to exercises that simulate tasks you may face in a production environment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1143000" y="1676520"/>
            <a:ext cx="761940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Let’s build some cool stuff!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9290</TotalTime>
  <Application>LibreOffice/6.4.7.2$Linux_X86_64 LibreOffice_project/40$Build-2</Application>
  <Words>169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2022-09-06T15:45:38Z</dcterms:modified>
  <cp:revision>291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