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FC8A03C-30F9-43D6-88E3-3BA3A94A56E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08CBF099-3309-4DA6-BACC-AFF6CB0A0BD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083FF7CD-770F-4F5F-B3A7-F291BF7BEF6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1A21FAD3-23C3-4B3D-B113-5CC11BC699C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350DA44E-BE00-4F49-9A71-8233DAE4431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44693625-8A3B-4E4B-B2C2-B65EE39FA5F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44EF5B51-FD15-4C74-98A0-953DC4B2035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3D550908-78FB-4755-A5DE-FD0912B1E75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36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Backup and Recovery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23320" y="5212080"/>
            <a:ext cx="740628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0" lang="en-US" sz="1600" spc="-1" strike="noStrike">
                <a:solidFill>
                  <a:srgbClr val="5353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 video link…https://www.youtube.com/watch?v=FYfrC2kYbDc&amp;t=48s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0880" y="38088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cpio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338840" y="1447920"/>
            <a:ext cx="717552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the ‘darling’ of sys admins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modes: copy-in, copy-out, copy-pass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Copy-in and copy-out read and write to archive files or tape like tar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Copy-pass works like cp –A (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be way faster than cp –A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largely been replaced by tar and rsync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80880" y="38088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Full vs. Incremental Backups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447920" y="1752480"/>
            <a:ext cx="6781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backups copy every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Incremental backups copy every file that has changed since some previous backup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Parting thoughts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990720" y="1371600"/>
            <a:ext cx="7695720" cy="44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Enterprise backup is big business.  Big companies have many people who do nothing but manage backups.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Get good at moving data around, a significant portion of many admin’s time is spent managing storage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Learn rsync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Examples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85800" y="19051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Let’s walk through some examples…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Backup – why bother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990720" y="1417680"/>
            <a:ext cx="739116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Hard drives fail at approximately 1% per year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People ‘rm *’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Often a legal requirement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Where to backup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95280" y="1600200"/>
            <a:ext cx="4723920" cy="23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Disk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Optical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Tape’s “Not quite dead yet”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143000" y="1295280"/>
            <a:ext cx="7619760" cy="304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LTO-6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2.5TB / cartridge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160 MB/sec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Power efficient – only draws power when running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Large automated silos hold up to 100,000 tapes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33520" y="1143000"/>
            <a:ext cx="8000640" cy="23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 underestimate the bandwidth of a station wagon full of tapes hurtling down the highway.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Tanenbaum, Andrew S. (1989).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Networks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https://en.wikipedia.org/wiki/Andrew_S._Tanenbaum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Common backup retention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19320" y="1600200"/>
            <a:ext cx="7467120" cy="259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Dailies for a week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Weeklies for a month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Monthlies for a year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Yearly's for seven years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32560" y="4724280"/>
            <a:ext cx="8561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That’s a lot of backups.  How will we keep track of all of them?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80880" y="38088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Software for backup - Commercial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95280" y="1295280"/>
            <a:ext cx="7162560" cy="152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Commercial shops will use packaged software like NetBackup, Spectrum Protect, Data Protector – to name but three.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286000" y="3276720"/>
            <a:ext cx="5866920" cy="13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and ‘local’ backup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Tape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Integration with Database servers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Software for backup – lab/ad hock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33520" y="144792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These tools are not just for the lab, they are often used by administrators to create ad hock backups and to move data around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Two main classes: tools that copy file system tree to file system tree (cp, scp, rsync, cpio) and tools that create a single archive file from a file system tree (tar, cpio)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80880" y="38088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327320" y="1447920"/>
            <a:ext cx="6134760" cy="15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Short for tape archive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write to tape or disk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most popular format for Unix/Linux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4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Supports incremental backups natively (recent versions)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9193</TotalTime>
  <Application>LibreOffice/5.1.6.2$Linux_X86_64 LibreOffice_project/10m0$Build-2</Application>
  <Words>408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en-US</dc:language>
  <cp:lastModifiedBy/>
  <dcterms:modified xsi:type="dcterms:W3CDTF">2019-11-12T12:37:04Z</dcterms:modified>
  <cp:revision>279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