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3" r:id="rId3"/>
    <p:sldId id="358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6C"/>
    <a:srgbClr val="EE6428"/>
    <a:srgbClr val="EE261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59" autoAdjust="0"/>
  </p:normalViewPr>
  <p:slideViewPr>
    <p:cSldViewPr>
      <p:cViewPr>
        <p:scale>
          <a:sx n="139" d="100"/>
          <a:sy n="139" d="100"/>
        </p:scale>
        <p:origin x="-64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C874C1-DE40-48C6-8921-6C8B4956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8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906B10-6FBF-4506-B906-A01066EEE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A9BEF-EBFE-4ECA-BEEB-5B194BA0D57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dirty="0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690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301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705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70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rgbClr val="53535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rgbClr val="535353"/>
                </a:solidFill>
              </a:defRPr>
            </a:lvl1pPr>
            <a:lvl2pPr>
              <a:defRPr sz="2800">
                <a:solidFill>
                  <a:srgbClr val="535353"/>
                </a:solidFill>
              </a:defRPr>
            </a:lvl2pPr>
            <a:lvl3pPr>
              <a:defRPr sz="2400">
                <a:solidFill>
                  <a:srgbClr val="535353"/>
                </a:solidFill>
              </a:defRPr>
            </a:lvl3pPr>
            <a:lvl4pPr>
              <a:defRPr sz="2000">
                <a:solidFill>
                  <a:srgbClr val="535353"/>
                </a:solidFill>
              </a:defRPr>
            </a:lvl4pPr>
            <a:lvl5pPr>
              <a:defRPr sz="2000">
                <a:solidFill>
                  <a:srgbClr val="53535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solidFill>
                  <a:srgbClr val="535353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6099001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zytrax.com/books/d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DN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Three types of queries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47800" y="1447800"/>
            <a:ext cx="594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CA" dirty="0"/>
              <a:t>A recursive query - the complete answer to the question is always returned. DNS servers are not required to support recursive queries.</a:t>
            </a:r>
          </a:p>
          <a:p>
            <a:pPr marL="342900" indent="-342900" algn="l">
              <a:buFont typeface="+mj-lt"/>
              <a:buAutoNum type="arabicPeriod"/>
            </a:pPr>
            <a:endParaRPr lang="en-CA" dirty="0"/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An Iterative (or non-recursive) query - where the complete answer MAY be returned or a referral provided to another DNS. All DNS servers must support Iterative queries.</a:t>
            </a:r>
          </a:p>
          <a:p>
            <a:pPr marL="342900" indent="-342900" algn="l">
              <a:buFont typeface="+mj-lt"/>
              <a:buAutoNum type="arabicPeriod"/>
            </a:pPr>
            <a:endParaRPr lang="en-CA" dirty="0"/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An Inverse query - where the user wants to know the domain name given a resource record. Reverse queries were poorly supported, very infrequent and are now obsolete (RFC 3425).</a:t>
            </a:r>
          </a:p>
        </p:txBody>
      </p:sp>
    </p:spTree>
    <p:extLst>
      <p:ext uri="{BB962C8B-B14F-4D97-AF65-F5344CB8AC3E}">
        <p14:creationId xmlns:p14="http://schemas.microsoft.com/office/powerpoint/2010/main" val="20530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ursiv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8458200" cy="55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0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Types of DNS Servers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4876800" cy="190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Master (a.k.a. Primary)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Slave (a.k.a. Secondary)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Caching (</a:t>
            </a:r>
            <a:r>
              <a:rPr lang="en-CA" dirty="0" err="1" smtClean="0"/>
              <a:t>a.k.a</a:t>
            </a:r>
            <a:r>
              <a:rPr lang="en-CA" dirty="0" smtClean="0"/>
              <a:t> Resolver)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-1210793919" y="3733800"/>
            <a:ext cx="94564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43350" lvl="8" indent="-285750">
              <a:buFont typeface="Arial"/>
              <a:buChar char="•"/>
            </a:pPr>
            <a:r>
              <a:rPr lang="en-CA" dirty="0" smtClean="0"/>
              <a:t>Primary and Secondary offer ‘Authoritative’ answers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Primary gets data from zone file(s)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Secondary gets data from a Primary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A server can be both ‘Authoritative'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505200"/>
            <a:ext cx="7327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CA" dirty="0" smtClean="0"/>
              <a:t>Primary and Secondary servers offer ‘Authoritative’ answers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Primary servers get data from Zone file(s)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Secondary servers get data from Primary servers</a:t>
            </a:r>
          </a:p>
          <a:p>
            <a:pPr marL="285750" indent="-285750" algn="l">
              <a:buFont typeface="Arial"/>
              <a:buChar char="•"/>
            </a:pPr>
            <a:r>
              <a:rPr lang="en-CA" dirty="0" smtClean="0"/>
              <a:t>A server can be </a:t>
            </a:r>
            <a:r>
              <a:rPr lang="en-CA" dirty="0" err="1" smtClean="0"/>
              <a:t>authoritatve</a:t>
            </a:r>
            <a:r>
              <a:rPr lang="en-CA" dirty="0" smtClean="0"/>
              <a:t> for some zones and caching for others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7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9600"/>
            <a:ext cx="5934635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7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sla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6" y="533400"/>
            <a:ext cx="845513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5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ursiv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8154934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Reverse Mapping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805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 smtClean="0"/>
              <a:t>The hierarchy we have seen so far is very good at turning names into IP addresses, but not so good at turning IP addresses into names.</a:t>
            </a:r>
          </a:p>
          <a:p>
            <a:pPr algn="l"/>
            <a:endParaRPr lang="en-CA" dirty="0"/>
          </a:p>
          <a:p>
            <a:pPr algn="l"/>
            <a:r>
              <a:rPr lang="en-CA" dirty="0" smtClean="0"/>
              <a:t>The ‘trick’ is to add a domain </a:t>
            </a:r>
            <a:r>
              <a:rPr lang="en-CA" b="1" dirty="0" smtClean="0"/>
              <a:t>.</a:t>
            </a:r>
            <a:r>
              <a:rPr lang="en-CA" b="1" dirty="0" err="1" smtClean="0"/>
              <a:t>arpa.in-addr</a:t>
            </a:r>
            <a:r>
              <a:rPr lang="en-CA" b="1" dirty="0" smtClean="0"/>
              <a:t> </a:t>
            </a:r>
            <a:r>
              <a:rPr lang="en-CA" dirty="0" smtClean="0"/>
              <a:t>to handle reverse lookups.</a:t>
            </a:r>
            <a:endParaRPr lang="en-CA" dirty="0"/>
          </a:p>
        </p:txBody>
      </p:sp>
      <p:pic>
        <p:nvPicPr>
          <p:cNvPr id="7" name="Picture 6" descr="rev-dele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861300" cy="27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v-det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6896100" cy="527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248400"/>
            <a:ext cx="54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400" b="1" dirty="0"/>
              <a:t>Source</a:t>
            </a:r>
            <a:r>
              <a:rPr lang="en-CA" sz="1400" dirty="0"/>
              <a:t>: http://</a:t>
            </a:r>
            <a:r>
              <a:rPr lang="en-CA" sz="1400" dirty="0" err="1"/>
              <a:t>www.linuxfocus.org</a:t>
            </a:r>
            <a:r>
              <a:rPr lang="en-CA" sz="1400" dirty="0"/>
              <a:t>/Russian/May1998/article45.html </a:t>
            </a:r>
          </a:p>
        </p:txBody>
      </p:sp>
    </p:spTree>
    <p:extLst>
      <p:ext uri="{BB962C8B-B14F-4D97-AF65-F5344CB8AC3E}">
        <p14:creationId xmlns:p14="http://schemas.microsoft.com/office/powerpoint/2010/main" val="1548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DNS – Domain Name Service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7638"/>
            <a:ext cx="73914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This lecture is based closely on </a:t>
            </a:r>
            <a:r>
              <a:rPr lang="en-US" sz="2000" dirty="0" err="1" smtClean="0">
                <a:solidFill>
                  <a:srgbClr val="000000"/>
                </a:solidFill>
              </a:rPr>
              <a:t>Z</a:t>
            </a:r>
            <a:r>
              <a:rPr lang="en-US" sz="2000" dirty="0" err="1" smtClean="0">
                <a:solidFill>
                  <a:srgbClr val="000000"/>
                </a:solidFill>
              </a:rPr>
              <a:t>yTrax</a:t>
            </a:r>
            <a:r>
              <a:rPr lang="en-US" sz="2000" dirty="0" smtClean="0">
                <a:solidFill>
                  <a:srgbClr val="000000"/>
                </a:solidFill>
              </a:rPr>
              <a:t> excellent “DNS For Rocket Scientists</a:t>
            </a:r>
            <a:r>
              <a:rPr lang="en-US" sz="2000" dirty="0">
                <a:solidFill>
                  <a:srgbClr val="000000"/>
                </a:solidFill>
              </a:rPr>
              <a:t>” found </a:t>
            </a:r>
            <a:r>
              <a:rPr lang="en-US" sz="2000" dirty="0" smtClean="0">
                <a:solidFill>
                  <a:srgbClr val="000000"/>
                </a:solidFill>
              </a:rPr>
              <a:t>at: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http://www.zytrax.com/books/dns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/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 The DNS Graded lab is probably the most difficult activity in this course. 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6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What Does DNS Do?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6764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CA" dirty="0"/>
              <a:t>A DNS translates (or maps) the name of a resource to its physical IP address - typically referred to as forward mapping</a:t>
            </a:r>
          </a:p>
          <a:p>
            <a:pPr marL="342900" indent="-342900" algn="l">
              <a:buFont typeface="+mj-lt"/>
              <a:buAutoNum type="arabicPeriod"/>
            </a:pPr>
            <a:endParaRPr lang="en-CA" dirty="0"/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A DNS can also translate the physical IP address to the name of a resource - typically called reverse mapping.</a:t>
            </a:r>
          </a:p>
        </p:txBody>
      </p:sp>
    </p:spTree>
    <p:extLst>
      <p:ext uri="{BB962C8B-B14F-4D97-AF65-F5344CB8AC3E}">
        <p14:creationId xmlns:p14="http://schemas.microsoft.com/office/powerpoint/2010/main" val="325120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12838"/>
            <a:ext cx="8229600" cy="3230562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Why bother?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Can’t we just use a hosts file?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9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Three Needs: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524000" y="1981200"/>
            <a:ext cx="57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CA" dirty="0"/>
              <a:t>The need for a hierarchy of </a:t>
            </a:r>
            <a:r>
              <a:rPr lang="en-CA" dirty="0" smtClean="0"/>
              <a:t>names</a:t>
            </a:r>
            <a:br>
              <a:rPr lang="en-CA" dirty="0" smtClean="0"/>
            </a:br>
            <a:endParaRPr lang="en-CA" dirty="0"/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The need to spread the operational loads on our name servers</a:t>
            </a:r>
          </a:p>
          <a:p>
            <a:pPr marL="342900" indent="-342900" algn="l">
              <a:buFont typeface="+mj-lt"/>
              <a:buAutoNum type="arabicPeriod"/>
            </a:pPr>
            <a:endParaRPr lang="en-CA" dirty="0"/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The need to delegate the administration of our Name servers</a:t>
            </a:r>
          </a:p>
        </p:txBody>
      </p:sp>
    </p:spTree>
    <p:extLst>
      <p:ext uri="{BB962C8B-B14F-4D97-AF65-F5344CB8AC3E}">
        <p14:creationId xmlns:p14="http://schemas.microsoft.com/office/powerpoint/2010/main" val="37041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Domain Structure Delegation</a:t>
            </a:r>
            <a:endParaRPr lang="en-CA" dirty="0"/>
          </a:p>
        </p:txBody>
      </p:sp>
      <p:pic>
        <p:nvPicPr>
          <p:cNvPr id="3" name="Picture 2" descr="fwd-dele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629400" cy="34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 smtClean="0"/>
              <a:t>DNS mapped to Domain Delegation</a:t>
            </a:r>
            <a:endParaRPr lang="en-CA" sz="4000" dirty="0"/>
          </a:p>
        </p:txBody>
      </p:sp>
      <p:pic>
        <p:nvPicPr>
          <p:cNvPr id="4" name="Picture 3" descr="dns-serv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574800"/>
            <a:ext cx="8255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Zones and Zone Files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66800" y="18288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CA" dirty="0"/>
              <a:t>Zone files contain Resource Records that describe a domain or sub-domain. The format of zone files is an IETF standard defined by RFC 1035. Almost any sensible DNS software should be able to read zone files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DNS Queries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CA" dirty="0"/>
              <a:t>The major task carried out by a DNS server is to respond to queries (questions) from a local or remote resolver or other DNS acting on behalf of a resolver. A query would be something like 'what is the IP address of </a:t>
            </a:r>
            <a:r>
              <a:rPr lang="en-CA" dirty="0" err="1"/>
              <a:t>fred.example.com</a:t>
            </a:r>
            <a:r>
              <a:rPr lang="en-CA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566824220"/>
      </p:ext>
    </p:extLst>
  </p:cSld>
  <p:clrMapOvr>
    <a:masterClrMapping/>
  </p:clrMapOvr>
</p:sld>
</file>

<file path=ppt/theme/theme1.xml><?xml version="1.0" encoding="utf-8"?>
<a:theme xmlns:a="http://schemas.openxmlformats.org/drawingml/2006/main" name="Mohaw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9209</TotalTime>
  <Words>468</Words>
  <Application>Microsoft Macintosh PowerPoint</Application>
  <PresentationFormat>On-screen Show (4:3)</PresentationFormat>
  <Paragraphs>47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Mohawk</vt:lpstr>
      <vt:lpstr>DNS</vt:lpstr>
      <vt:lpstr>DNS – Domain Name Service</vt:lpstr>
      <vt:lpstr>What Does DNS Do?</vt:lpstr>
      <vt:lpstr>Why bother?  Can’t we just use a hosts file?</vt:lpstr>
      <vt:lpstr>Three Needs:</vt:lpstr>
      <vt:lpstr>Domain Structure Delegation</vt:lpstr>
      <vt:lpstr>DNS mapped to Domain Delegation</vt:lpstr>
      <vt:lpstr>Zones and Zone Files</vt:lpstr>
      <vt:lpstr>DNS Queries</vt:lpstr>
      <vt:lpstr>Three types of queries</vt:lpstr>
      <vt:lpstr>PowerPoint Presentation</vt:lpstr>
      <vt:lpstr>Types of DNS Servers</vt:lpstr>
      <vt:lpstr>PowerPoint Presentation</vt:lpstr>
      <vt:lpstr>PowerPoint Presentation</vt:lpstr>
      <vt:lpstr>PowerPoint Presentation</vt:lpstr>
      <vt:lpstr>Reverse Mapping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Minaji, Brian</dc:creator>
  <cp:lastModifiedBy>james</cp:lastModifiedBy>
  <cp:revision>279</cp:revision>
  <dcterms:created xsi:type="dcterms:W3CDTF">1601-01-01T00:00:00Z</dcterms:created>
  <dcterms:modified xsi:type="dcterms:W3CDTF">2015-11-14T18:00:48Z</dcterms:modified>
</cp:coreProperties>
</file>