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move the slide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CCFF50F-AA57-47E1-B6B5-BCAEB24B5549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D558A6DB-BFBA-48C4-BB78-9875C48DF39A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B7820CCF-1716-4259-93F4-92E871E520F2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EDA2C95F-9985-49C7-861F-EF607B4B815D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A976CACB-299A-47CB-9FF3-616E12E4CD35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C0F27E95-412A-493B-891B-D5917D8F9402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9FE661B4-A4B6-401A-8DEA-C4602ADAD727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B70DB2EE-3AB9-4C47-9865-59797622063C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F7065B76-A5E3-4658-AE2E-EBC580FCED57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895232F7-04B9-472D-BC1F-99321B62A876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52609E99-040F-4DDC-B083-6864F1C826E3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0E3D3EF0-F375-4DBD-B89A-696E5F6EBA99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91D0403A-BC80-4691-A835-96A474023FAA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35640" y="6099120"/>
            <a:ext cx="2532960" cy="713520"/>
          </a:xfrm>
          <a:prstGeom prst="rect">
            <a:avLst/>
          </a:prstGeom>
          <a:ln w="936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35640" y="6099120"/>
            <a:ext cx="2532960" cy="713520"/>
          </a:xfrm>
          <a:prstGeom prst="rect">
            <a:avLst/>
          </a:prstGeom>
          <a:ln w="936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Installing Software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80880" y="380880"/>
            <a:ext cx="860976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RedHat Package Management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066680" y="1905120"/>
            <a:ext cx="7162200" cy="28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4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Each component is packaged into a single RPM file</a:t>
            </a:r>
            <a:endParaRPr b="0" lang="en-CA" sz="1600" spc="-1" strike="noStrike">
              <a:latin typeface="Arial"/>
            </a:endParaRPr>
          </a:p>
          <a:p>
            <a:pPr marL="343080" indent="-342360">
              <a:lnSpc>
                <a:spcPct val="14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File extension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.rpm  (</a:t>
            </a:r>
            <a:r>
              <a:rPr b="0" lang="hi-IN" sz="1600" spc="-1" strike="noStrike">
                <a:solidFill>
                  <a:srgbClr val="000000"/>
                </a:solidFill>
                <a:latin typeface="Courier New"/>
                <a:cs typeface="Courier New"/>
              </a:rPr>
              <a:t>﻿</a:t>
            </a:r>
            <a:r>
              <a:rPr b="0" lang="pl-PL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zip-3.0-1.el6.i686.rpm)</a:t>
            </a:r>
            <a:endParaRPr b="0" lang="en-CA" sz="1600" spc="-1" strike="noStrike">
              <a:latin typeface="Arial"/>
            </a:endParaRPr>
          </a:p>
          <a:p>
            <a:pPr marL="343080" indent="-342360">
              <a:lnSpc>
                <a:spcPct val="14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Contains:</a:t>
            </a:r>
            <a:endParaRPr b="0" lang="en-CA" sz="1600" spc="-1" strike="noStrike">
              <a:latin typeface="Arial"/>
            </a:endParaRPr>
          </a:p>
          <a:p>
            <a:pPr lvl="2" marL="648000" indent="-216000">
              <a:lnSpc>
                <a:spcPct val="14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Files</a:t>
            </a:r>
            <a:endParaRPr b="0" lang="en-CA" sz="1600" spc="-1" strike="noStrike">
              <a:latin typeface="Arial"/>
            </a:endParaRPr>
          </a:p>
          <a:p>
            <a:pPr lvl="2" marL="648000" indent="-216000">
              <a:lnSpc>
                <a:spcPct val="14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Scripts</a:t>
            </a:r>
            <a:endParaRPr b="0" lang="en-CA" sz="1600" spc="-1" strike="noStrike">
              <a:latin typeface="Arial"/>
            </a:endParaRPr>
          </a:p>
          <a:p>
            <a:pPr lvl="2" marL="648000" indent="-216000">
              <a:lnSpc>
                <a:spcPct val="14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Dependencies</a:t>
            </a:r>
            <a:endParaRPr b="0" lang="en-CA" sz="1600" spc="-1" strike="noStrike">
              <a:latin typeface="Arial"/>
            </a:endParaRPr>
          </a:p>
          <a:p>
            <a:pPr marL="343080" indent="-342360">
              <a:lnSpc>
                <a:spcPct val="140000"/>
              </a:lnSpc>
              <a:spcBef>
                <a:spcPts val="36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Maintains a local database of what has been installed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13800" y="1447920"/>
            <a:ext cx="688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RPM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80880" y="380880"/>
            <a:ext cx="860976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RPM and Dependencies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066680" y="1905120"/>
            <a:ext cx="7162200" cy="22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4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Each package can require zero or more packages</a:t>
            </a:r>
            <a:endParaRPr b="0" lang="en-CA" sz="1600" spc="-1" strike="noStrike">
              <a:latin typeface="Arial"/>
            </a:endParaRPr>
          </a:p>
          <a:p>
            <a:pPr marL="343080" indent="-342360">
              <a:lnSpc>
                <a:spcPct val="14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Package will not install if dependencies are not present</a:t>
            </a:r>
            <a:endParaRPr b="0" lang="en-CA" sz="1600" spc="-1" strike="noStrike">
              <a:latin typeface="Arial"/>
            </a:endParaRPr>
          </a:p>
          <a:p>
            <a:pPr marL="343080" indent="-342360">
              <a:lnSpc>
                <a:spcPct val="14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This can be very frustrating to manage directly. </a:t>
            </a:r>
            <a:endParaRPr b="0" lang="en-CA" sz="1600" spc="-1" strike="noStrike">
              <a:latin typeface="Arial"/>
            </a:endParaRPr>
          </a:p>
          <a:p>
            <a:pPr marL="457200">
              <a:lnSpc>
                <a:spcPct val="14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(we will get a glimpse at this frustration in the lab)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11560" y="2438280"/>
            <a:ext cx="860976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What can be done about this dependency problem?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Package Manager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7200" y="1600200"/>
            <a:ext cx="8228880" cy="41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CA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Manages dependencies</a:t>
            </a:r>
            <a:br/>
            <a:r>
              <a:rPr b="0" lang="en-CA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 b="0" lang="en-CA" sz="2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CA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RedHat Enterprise Linux uses Yellow Updater Modified (YUM)</a:t>
            </a:r>
            <a:endParaRPr b="0" lang="en-CA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YUM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888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208"/>
              </a:spcBef>
              <a:spcAft>
                <a:spcPts val="567"/>
              </a:spcAft>
              <a:buClr>
                <a:srgbClr val="000000"/>
              </a:buClr>
              <a:buFont typeface="Symbol"/>
              <a:buChar char=""/>
            </a:pPr>
            <a:r>
              <a:rPr b="0" lang="en-CA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Groups packages into Repositories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208"/>
              </a:spcBef>
              <a:spcAft>
                <a:spcPts val="567"/>
              </a:spcAft>
              <a:buClr>
                <a:srgbClr val="000000"/>
              </a:buClr>
              <a:buFont typeface="Symbol"/>
              <a:buChar char=""/>
            </a:pPr>
            <a:r>
              <a:rPr b="0" lang="en-CA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Automatically resolves dependencies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208"/>
              </a:spcBef>
              <a:spcAft>
                <a:spcPts val="567"/>
              </a:spcAft>
              <a:buClr>
                <a:srgbClr val="000000"/>
              </a:buClr>
              <a:buFont typeface="Symbol"/>
              <a:buChar char=""/>
            </a:pPr>
            <a:r>
              <a:rPr b="0" lang="en-CA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Each distribution maintains repositories of packages </a:t>
            </a:r>
            <a:r>
              <a:rPr b="0" lang="en-CA" sz="2600" spc="-1" strike="noStrike" u="sng">
                <a:solidFill>
                  <a:srgbClr val="000000"/>
                </a:solidFill>
                <a:uFillTx/>
                <a:latin typeface="Calibri"/>
                <a:ea typeface="ＭＳ Ｐゴシック"/>
              </a:rPr>
              <a:t>that have all been tested together.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208"/>
              </a:spcBef>
              <a:spcAft>
                <a:spcPts val="567"/>
              </a:spcAft>
              <a:buClr>
                <a:srgbClr val="000000"/>
              </a:buClr>
              <a:buFont typeface="Symbol"/>
              <a:buChar char=""/>
            </a:pPr>
            <a:r>
              <a:rPr b="0" lang="en-CA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Repositories can be local or accessed over the ‘Net</a:t>
            </a:r>
            <a:endParaRPr b="0" lang="en-CA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YUM and RHEL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600200"/>
            <a:ext cx="822888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208"/>
              </a:spcBef>
              <a:spcAft>
                <a:spcPts val="567"/>
              </a:spcAft>
              <a:buClr>
                <a:srgbClr val="000000"/>
              </a:buClr>
              <a:buFont typeface="Symbol"/>
              <a:buChar char=""/>
            </a:pPr>
            <a:r>
              <a:rPr b="0" lang="en-CA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To access RHEL update repositories a system </a:t>
            </a:r>
            <a:r>
              <a:rPr b="0" lang="en-CA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must be licensed by Red Hat and must be </a:t>
            </a:r>
            <a:r>
              <a:rPr b="0" lang="en-CA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registered with Red Hat.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208"/>
              </a:spcBef>
              <a:spcAft>
                <a:spcPts val="567"/>
              </a:spcAft>
              <a:buClr>
                <a:srgbClr val="000000"/>
              </a:buClr>
              <a:buFont typeface="Symbol"/>
              <a:buChar char=""/>
            </a:pPr>
            <a:r>
              <a:rPr b="0" lang="en-CA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Yum still works from local repositories, like we </a:t>
            </a:r>
            <a:r>
              <a:rPr b="0" lang="en-CA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use in the labs.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208"/>
              </a:spcBef>
              <a:spcAft>
                <a:spcPts val="567"/>
              </a:spcAft>
              <a:buClr>
                <a:srgbClr val="000000"/>
              </a:buClr>
              <a:buFont typeface="Symbol"/>
              <a:buChar char=""/>
            </a:pPr>
            <a:r>
              <a:rPr b="0" lang="en-CA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RedHat offers a free license tier under the </a:t>
            </a:r>
            <a:r>
              <a:rPr b="0" lang="en-CA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Red Hat Developer program</a:t>
            </a:r>
            <a:endParaRPr b="0" lang="en-CA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28600" y="45720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Should I use YUM, RPM, or Build?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013760" y="1905120"/>
            <a:ext cx="2768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general rule of thumb…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523880" y="2666880"/>
            <a:ext cx="4952160" cy="20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the packages provided by your distribution if at all possible, they have been tested with each other.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Only resort to fetching individual RPMs or building from source when the software you need is not part of you distribution.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Demonstration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Let’s walk through a few software installs like we will in the lab…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Really only two ways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447920" y="1371600"/>
            <a:ext cx="7047720" cy="24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924"/>
              </a:spcBef>
              <a:spcAft>
                <a:spcPts val="283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Build (compile) from source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924"/>
              </a:spcBef>
              <a:spcAft>
                <a:spcPts val="283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Copy binaries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  <a:tabLst>
                <a:tab algn="l" pos="0"/>
              </a:tabLst>
            </a:pPr>
            <a:endParaRPr b="0" lang="en-CA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  <a:tabLst>
                <a:tab algn="l" pos="0"/>
              </a:tabLst>
            </a:pP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80880" y="380880"/>
            <a:ext cx="82288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Build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066680" y="1752480"/>
            <a:ext cx="7162200" cy="12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One set of files can support many “targets”</a:t>
            </a:r>
            <a:endParaRPr b="0" lang="en-CA" sz="22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Relatively small packages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538920" y="1295280"/>
            <a:ext cx="8575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CA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Pros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539640" y="3276720"/>
            <a:ext cx="9410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CA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Cons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1066680" y="3809880"/>
            <a:ext cx="7162200" cy="14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Requires a compiler on the target</a:t>
            </a:r>
            <a:endParaRPr b="0" lang="en-CA" sz="22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Can be quite an involved process</a:t>
            </a:r>
            <a:endParaRPr b="0" lang="en-CA" sz="22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Users get access to the source code</a:t>
            </a:r>
            <a:endParaRPr b="0" lang="en-CA" sz="22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Publisher has less control</a:t>
            </a:r>
            <a:endParaRPr b="0" lang="en-CA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80880" y="380880"/>
            <a:ext cx="82288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Copy Binaries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066680" y="1752480"/>
            <a:ext cx="7162200" cy="12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Publisher has a lot of control</a:t>
            </a:r>
            <a:endParaRPr b="0" lang="en-CA" sz="2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Easier for user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538920" y="1295280"/>
            <a:ext cx="8575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CA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Pros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539640" y="3276720"/>
            <a:ext cx="9410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CA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Cons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1066680" y="3809880"/>
            <a:ext cx="7162200" cy="14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More targets to maintain</a:t>
            </a:r>
            <a:endParaRPr b="0" lang="en-CA" sz="2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More work for the publisher to package</a:t>
            </a: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80880" y="380880"/>
            <a:ext cx="82288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Build Process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066680" y="1447920"/>
            <a:ext cx="7162200" cy="27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4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Acquire the source package (download, tape, CD)</a:t>
            </a:r>
            <a:endParaRPr b="0" lang="en-CA" sz="2000" spc="-1" strike="noStrike">
              <a:latin typeface="Arial"/>
            </a:endParaRPr>
          </a:p>
          <a:p>
            <a:pPr marL="343080" indent="-342360">
              <a:lnSpc>
                <a:spcPct val="14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Unpack the files (zip, tar)</a:t>
            </a:r>
            <a:endParaRPr b="0" lang="en-CA" sz="2000" spc="-1" strike="noStrike">
              <a:latin typeface="Arial"/>
            </a:endParaRPr>
          </a:p>
          <a:p>
            <a:pPr marL="343080" indent="-342360">
              <a:lnSpc>
                <a:spcPct val="14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Configure the build (configure script)</a:t>
            </a:r>
            <a:endParaRPr b="0" lang="en-CA" sz="2000" spc="-1" strike="noStrike">
              <a:latin typeface="Arial"/>
            </a:endParaRPr>
          </a:p>
          <a:p>
            <a:pPr marL="343080" indent="-342360">
              <a:lnSpc>
                <a:spcPct val="14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Build (make)</a:t>
            </a:r>
            <a:endParaRPr b="0" lang="en-CA" sz="2000" spc="-1" strike="noStrike">
              <a:latin typeface="Arial"/>
            </a:endParaRPr>
          </a:p>
          <a:p>
            <a:pPr marL="343080" indent="-342360">
              <a:lnSpc>
                <a:spcPct val="14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Install to final location (make install) 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80880" y="380880"/>
            <a:ext cx="82288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Copy Process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066680" y="1447920"/>
            <a:ext cx="7162200" cy="27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4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Copy the correct binaries to the correct spot on the system*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400"/>
              </a:spcBef>
              <a:tabLst>
                <a:tab algn="l" pos="0"/>
              </a:tabLst>
            </a:pPr>
            <a:endParaRPr b="0" lang="en-CA" sz="20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942640" y="4800600"/>
            <a:ext cx="3518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i="1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*There are many ways to do this.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80880" y="380880"/>
            <a:ext cx="82288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Copy Processes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066680" y="1447920"/>
            <a:ext cx="7162200" cy="22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4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Two basic strategies:</a:t>
            </a:r>
            <a:endParaRPr b="0" lang="en-CA" sz="2000" spc="-1" strike="noStrike">
              <a:latin typeface="Arial"/>
            </a:endParaRPr>
          </a:p>
          <a:p>
            <a:pPr marL="457200" indent="-456480">
              <a:lnSpc>
                <a:spcPct val="14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Simple copy</a:t>
            </a:r>
            <a:endParaRPr b="0" lang="en-CA" sz="2000" spc="-1" strike="noStrike">
              <a:latin typeface="Arial"/>
            </a:endParaRPr>
          </a:p>
          <a:p>
            <a:pPr marL="457200" indent="-456480">
              <a:lnSpc>
                <a:spcPct val="14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Provide some sort of install script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80880" y="380880"/>
            <a:ext cx="82288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Copy or Build ???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066680" y="1447920"/>
            <a:ext cx="7162200" cy="22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4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Build is popular for FOSS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Build is popular with hackers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Copy is popular with administrators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Copy is popular with commercial software vendors 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80880" y="380880"/>
            <a:ext cx="860976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Basic Linux Software Management Structure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066680" y="1981080"/>
            <a:ext cx="7162200" cy="19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4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Packages (RPM, Debian Packages)</a:t>
            </a:r>
            <a:endParaRPr b="0" lang="en-CA" sz="2000" spc="-1" strike="noStrike">
              <a:latin typeface="Arial"/>
            </a:endParaRPr>
          </a:p>
          <a:p>
            <a:pPr marL="343080" indent="-342360">
              <a:lnSpc>
                <a:spcPct val="14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Package Manager (YUM, APT)</a:t>
            </a:r>
            <a:endParaRPr b="0" lang="en-CA" sz="2000" spc="-1" strike="noStrike">
              <a:latin typeface="Arial"/>
            </a:endParaRPr>
          </a:p>
          <a:p>
            <a:pPr lvl="2" marL="648000" indent="-216000">
              <a:lnSpc>
                <a:spcPct val="14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YUM manages RPM packages</a:t>
            </a:r>
            <a:endParaRPr b="0" lang="en-CA" sz="1600" spc="-1" strike="noStrike">
              <a:latin typeface="Arial"/>
            </a:endParaRPr>
          </a:p>
          <a:p>
            <a:pPr lvl="2" marL="648000" indent="-216000">
              <a:lnSpc>
                <a:spcPct val="14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APT manages Debian Packages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581760" y="4831560"/>
            <a:ext cx="7587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Commercial Unix systems have their own package management systems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Mohawk</Template>
  <TotalTime>9076</TotalTime>
  <Application>LibreOffice/6.4.7.2$Linux_X86_64 LibreOffice_project/40$Build-2</Application>
  <Words>450</Words>
  <Paragraphs>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Minaji, Brian</dc:creator>
  <dc:description/>
  <dc:language>en-CA</dc:language>
  <cp:lastModifiedBy/>
  <dcterms:modified xsi:type="dcterms:W3CDTF">2021-06-09T21:18:26Z</dcterms:modified>
  <cp:revision>266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