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41C676A-CA47-4B51-9DDA-D27AFF87DB5B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510EBFCD-5DEC-4C41-8ADF-0B8DE32226F7}" type="slidenum">
              <a:rPr b="0" lang="en-US" sz="1200" spc="-1" strike="noStrike">
                <a:latin typeface="Times New Roman"/>
                <a:ea typeface="Lucida Sans Unicode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2FCCA61C-538D-4B80-9C39-672FF0478CF2}" type="slidenum">
              <a:rPr b="0" lang="en-US" sz="1200" spc="-1" strike="noStrike">
                <a:latin typeface="Times New Roman"/>
                <a:ea typeface="Lucida Sans Unicode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87229DD4-3CFF-424E-B2BD-55F28551701B}" type="slidenum">
              <a:rPr b="0" lang="en-US" sz="1200" spc="-1" strike="noStrike">
                <a:latin typeface="Times New Roman"/>
                <a:ea typeface="Lucida Sans Unicode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9461599A-F95F-4CBE-A070-8C6B5A5859C6}" type="slidenum">
              <a:rPr b="0" lang="en-US" sz="1200" spc="-1" strike="noStrike">
                <a:latin typeface="Times New Roman"/>
                <a:ea typeface="Lucida Sans Unicode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2323EE11-AD52-49AE-884C-48871DEE3A50}" type="slidenum">
              <a:rPr b="0" lang="en-US" sz="1200" spc="-1" strike="noStrike">
                <a:latin typeface="Times New Roman"/>
                <a:ea typeface="Lucida Sans Unicode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5CEEBF91-33B0-4E8B-A5D1-8A398AFDD87A}" type="slidenum">
              <a:rPr b="0" lang="en-US" sz="1200" spc="-1" strike="noStrike">
                <a:latin typeface="Times New Roman"/>
                <a:ea typeface="Lucida Sans Unicode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77D3EF07-E33A-44DA-A8FC-9F037D5F39B9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960" cy="7135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960" cy="71352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WARNING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This file is depricated.  Use the odp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NFS Security Model - Implications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62120" y="1386360"/>
            <a:ext cx="8000280" cy="30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UID numbers should be consistent across all nodes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Be careful with root access (this is why we squash)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Susceptible to IP spoofing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561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NFS Version 3 vs Version 4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417680"/>
            <a:ext cx="82288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Version 3 (and below) uses UID and only UID</a:t>
            </a:r>
            <a:endParaRPr b="0" lang="en-CA" sz="24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Will allow files to be created with UID not in /etc/passwd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Version 4 uses a combination of ‘user@domain’ and UID </a:t>
            </a:r>
            <a:endParaRPr b="0" lang="en-CA" sz="24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Will modify incoming UID to ‘best’ match</a:t>
            </a:r>
            <a:endParaRPr b="0" lang="en-CA" sz="2000" spc="-1" strike="noStrike">
              <a:latin typeface="Arial"/>
            </a:endParaRPr>
          </a:p>
          <a:p>
            <a:pPr lvl="2" marL="1143000" indent="-227880">
              <a:lnSpc>
                <a:spcPct val="15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Username not on system -&gt; nobody</a:t>
            </a:r>
            <a:endParaRPr b="0" lang="en-CA" sz="1600" spc="-1" strike="noStrike">
              <a:latin typeface="Arial"/>
            </a:endParaRPr>
          </a:p>
          <a:p>
            <a:pPr lvl="2" marL="1143000" indent="-227880">
              <a:lnSpc>
                <a:spcPct val="15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Username on systems -&gt; local UID</a:t>
            </a:r>
            <a:endParaRPr b="0" lang="en-CA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This can be very confusing.. </a:t>
            </a:r>
            <a:endParaRPr b="0" lang="en-CA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using NFS, make sure UID/UserNames pairs are consistent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en-CA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561"/>
              </a:spcBef>
              <a:tabLst>
                <a:tab algn="l" pos="0"/>
              </a:tabLst>
            </a:pP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0880" y="2728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Client Configuration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71600" y="1952280"/>
            <a:ext cx="6323760" cy="333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S01:/share/foo</a:t>
            </a:r>
            <a:r>
              <a:rPr b="0" lang="nl-NL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nl-NL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/s01/foo</a:t>
            </a:r>
            <a:r>
              <a:rPr b="0" lang="nl-NL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nl-NL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nfs  defaults</a:t>
            </a:r>
            <a:r>
              <a:rPr b="0" lang="nl-NL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nl-NL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0 0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84080" y="1329480"/>
            <a:ext cx="399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Specially formatted entry in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/etc/fstab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219320" y="1828800"/>
            <a:ext cx="2133000" cy="608760"/>
          </a:xfrm>
          <a:prstGeom prst="ellipse">
            <a:avLst/>
          </a:prstGeom>
          <a:noFill/>
          <a:ln w="15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457200" y="2577600"/>
            <a:ext cx="31996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 a local device like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/dev/sda2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have,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&lt;host&gt;:&lt;share_name&gt;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029200" y="1816920"/>
            <a:ext cx="532800" cy="608760"/>
          </a:xfrm>
          <a:prstGeom prst="ellipse">
            <a:avLst/>
          </a:prstGeom>
          <a:noFill/>
          <a:ln w="15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4495680" y="2679840"/>
            <a:ext cx="3199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Tells the system to mount a share not a local device.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7" name="Line 8"/>
          <p:cNvSpPr/>
          <p:nvPr/>
        </p:nvSpPr>
        <p:spPr>
          <a:xfrm flipH="1">
            <a:off x="2057400" y="2438280"/>
            <a:ext cx="228600" cy="24156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9"/>
          <p:cNvSpPr/>
          <p:nvPr/>
        </p:nvSpPr>
        <p:spPr>
          <a:xfrm>
            <a:off x="5295600" y="2426400"/>
            <a:ext cx="0" cy="25344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Examples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85800" y="19051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CA" sz="4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Let’s walk through some examples…</a:t>
            </a:r>
            <a:endParaRPr b="0" lang="en-CA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NFS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NFS – Network File System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44840" y="1152000"/>
            <a:ext cx="832680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 system for remote access to a server’s file system</a:t>
            </a:r>
            <a:endParaRPr b="0" lang="en-CA" sz="1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Created in 1984 by Bill Joy of Sun Microsystems</a:t>
            </a:r>
            <a:endParaRPr b="0" lang="en-CA" sz="1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Tightly bound to the Lunix/Unix permissions model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–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better or worse</a:t>
            </a:r>
            <a:endParaRPr b="0" lang="en-CA" sz="1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Allows one system to use and other’s storage ‘like it was local’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NFS – Network File System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12000" y="1386360"/>
            <a:ext cx="833040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Servers and Clients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Servers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export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 portion of their file system tree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Clients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mount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what the server has exported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 1"/>
          <p:cNvSpPr/>
          <p:nvPr/>
        </p:nvSpPr>
        <p:spPr>
          <a:xfrm flipV="1">
            <a:off x="6009480" y="3007080"/>
            <a:ext cx="0" cy="32148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2"/>
          <p:cNvSpPr/>
          <p:nvPr/>
        </p:nvSpPr>
        <p:spPr>
          <a:xfrm flipV="1">
            <a:off x="2957760" y="3007080"/>
            <a:ext cx="0" cy="32148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158760" y="189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we will use NFS in the lab…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94280" y="1476720"/>
            <a:ext cx="1724040" cy="1591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s01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-nfs server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Exports /share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5478840" y="1471320"/>
            <a:ext cx="1856880" cy="1591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w01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-nfs client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Mounts s01:/share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6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768600" y="3328560"/>
            <a:ext cx="1524960" cy="145908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920160" y="3897720"/>
            <a:ext cx="813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/share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 flipH="1" flipV="1" rot="5400000">
            <a:off x="1384560" y="2418480"/>
            <a:ext cx="1055160" cy="762120"/>
          </a:xfrm>
          <a:prstGeom prst="bentConnector2">
            <a:avLst/>
          </a:prstGeom>
          <a:solidFill>
            <a:schemeClr val="accent1"/>
          </a:solidFill>
          <a:ln w="2556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9"/>
          <p:cNvSpPr/>
          <p:nvPr/>
        </p:nvSpPr>
        <p:spPr>
          <a:xfrm>
            <a:off x="2625840" y="3328560"/>
            <a:ext cx="3781440" cy="0"/>
          </a:xfrm>
          <a:prstGeom prst="line">
            <a:avLst/>
          </a:prstGeom>
          <a:ln w="38160">
            <a:solidFill>
              <a:schemeClr val="accent2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>
            <a:off x="6856920" y="3328560"/>
            <a:ext cx="1524960" cy="1459080"/>
          </a:xfrm>
          <a:prstGeom prst="flowChartMagneticDisk">
            <a:avLst/>
          </a:prstGeom>
          <a:noFill/>
          <a:ln w="9360">
            <a:solidFill>
              <a:schemeClr val="tx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1"/>
          <p:cNvSpPr/>
          <p:nvPr/>
        </p:nvSpPr>
        <p:spPr>
          <a:xfrm flipV="1" rot="16200000">
            <a:off x="6948000" y="2655720"/>
            <a:ext cx="1060920" cy="282600"/>
          </a:xfrm>
          <a:prstGeom prst="bentConnector2">
            <a:avLst/>
          </a:prstGeom>
          <a:solidFill>
            <a:schemeClr val="accent1"/>
          </a:solidFill>
          <a:ln w="25560">
            <a:solidFill>
              <a:schemeClr val="tx1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2"/>
          <p:cNvSpPr/>
          <p:nvPr/>
        </p:nvSpPr>
        <p:spPr>
          <a:xfrm>
            <a:off x="7071120" y="3952080"/>
            <a:ext cx="813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/share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80880" y="380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do we tell s01 what to share?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079280" y="1295280"/>
            <a:ext cx="756036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/etc/exports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Text file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Lists directories to be shared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Tells NFS which systems can access the share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Tells NFS how “much” to share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0880" y="380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/etc/export examples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117160" y="2450160"/>
            <a:ext cx="4382640" cy="39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i-IN" sz="1100" spc="-1" strike="noStrike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b="0" lang="nl-NL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/shares/foo w01(ro)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134440" y="3802680"/>
            <a:ext cx="4382640" cy="39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i-IN" sz="1100" spc="-1" strike="noStrike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b="0" lang="nl-NL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/shares/bar w02(rw)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875880" y="18288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Export /shares/foo in read only mode to w01 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888480" y="328824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Export /shares/bar in read/write only mode to w02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0880" y="380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Some export options</a:t>
            </a:r>
            <a:endParaRPr b="0" lang="en-CA" sz="3600" spc="-1" strike="noStrike"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1447920" y="1762920"/>
          <a:ext cx="6095160" cy="2142360"/>
        </p:xfrm>
        <a:graphic>
          <a:graphicData uri="http://schemas.openxmlformats.org/drawingml/2006/table">
            <a:tbl>
              <a:tblPr/>
              <a:tblGrid>
                <a:gridCol w="1819800"/>
                <a:gridCol w="427572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Read only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rw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Read/Write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root_squash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Map remote root to nfsnobody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no_root_squash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Allow remote root access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all_squash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Map all remote users to nfsnobody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13" name="CustomShape 3"/>
          <p:cNvSpPr/>
          <p:nvPr/>
        </p:nvSpPr>
        <p:spPr>
          <a:xfrm>
            <a:off x="1019160" y="4656600"/>
            <a:ext cx="6696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CA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What’s this squashing and why should I care?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NFS Security Model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48000" y="1386360"/>
            <a:ext cx="8114400" cy="39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 extension of basic UID based model across the network</a:t>
            </a:r>
            <a:endParaRPr b="0" lang="en-CA" sz="22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Access is controlled at the Node level (IP Addr)</a:t>
            </a:r>
            <a:endParaRPr b="0" lang="en-CA" sz="22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you allow one user from w01 your allow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almost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everyone from w01</a:t>
            </a:r>
            <a:endParaRPr b="0" lang="en-CA" sz="22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What about root on w01???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561"/>
              </a:spcBef>
              <a:tabLst>
                <a:tab algn="l" pos="0"/>
              </a:tabLst>
            </a:pP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9159</TotalTime>
  <Application>LibreOffice/6.4.7.2$Linux_X86_64 LibreOffice_project/40$Build-2</Application>
  <Words>406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2021-06-13T23:36:34Z</dcterms:modified>
  <cp:revision>277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