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</a:t>
            </a:r>
            <a:r>
              <a:rPr b="0" lang="en-CA" sz="2000" spc="-1" strike="noStrike">
                <a:latin typeface="Arial"/>
              </a:rPr>
              <a:t>the notes </a:t>
            </a:r>
            <a:r>
              <a:rPr b="0" lang="en-CA" sz="2000" spc="-1" strike="noStrike">
                <a:latin typeface="Arial"/>
              </a:rPr>
              <a:t>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64FA64-AC99-4A4F-833B-EFCE0841359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059EA1CB-E21C-432E-BEB8-92740B3E7350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EF7A75FD-6311-44ED-9D91-3C3C107437A4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D01322B9-F976-47EF-9364-90CF0FEBB37B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Loggi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Parting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9243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Save your logs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you write admin scripts – log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Have a look at Apache httpd logs – they’re great!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Investigate </a:t>
            </a:r>
            <a:r>
              <a:rPr b="0" lang="en-CA" sz="3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logrotate</a:t>
            </a: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Listen to the master: </a:t>
            </a:r>
            <a:br/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https://youtu.be/fewUSu_QZAY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–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both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90720" y="1417680"/>
            <a:ext cx="739116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care, we really care, about  “What happened and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it happened”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files are an administrator’s best friend when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debugging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developers will often ask for log files when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trouble shooting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Loggi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ng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Optio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58480" y="1944000"/>
            <a:ext cx="7661520" cy="23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specific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Common logging facility </a:t>
            </a:r>
            <a:br/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(syslog/rsyslog, Window$ Event Log)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Gene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Truth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abou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43000" y="1295280"/>
            <a:ext cx="761976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Developers spend considerable time and energy writing messages to the log file – to help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you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Most logging mechanisms share these traits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 stamp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Severity level (debug, info, warn, error)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Ability to limit messages to one level and ‘above’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Description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syslo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rsysl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Centralized logging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Used by most *nix system daemons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used by most other daemons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Supports remote logging (very important for security)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 ‘level’ and ‘destination(s)’ can be controlled ‘centrally’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609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is remote logging important for security?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Consider these two facts: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Security events, like failed login attempts, are logged to a file only root can access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Intruders know fact 1.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slog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Mess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age 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Struc</a:t>
            </a: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37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Facility.Severity Message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Facility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“Who” sent the message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Severity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How “important” is the message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Message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the developer wanted to say to you.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[r]syslog Facilities </a:t>
            </a:r>
            <a:r>
              <a:rPr b="0" i="1" lang="en-CA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(from syslog.h)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133720" y="1143000"/>
            <a:ext cx="6705360" cy="48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CODE facilitynames[] =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"auth", LOG_AUTH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"authpriv",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LOG_AUTHPRIV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"cron", LOG_CRON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"daemon",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LOG_DAEMON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"ftp", LOG_FTP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"kern", LOG_KERN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"lpr", LOG_LPR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"mail", LOG_MAIL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"mark",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INTERNAL_MARK },          /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* INTERNAL */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"news", LOG_NEWS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"security",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LOG_AUTH },           /*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DEPRECATED */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"syslog",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LOG_SYSLOG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"user", LOG_USER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"uucp", LOG_UUCP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"local0",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LOG_LOCAL0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"local1",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LOG_LOCAL1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"local2",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LOG_LOCAL2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"local3",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LOG_LOCAL3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"local4",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LOG_LOCAL4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"local5",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LOG_LOCAL5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"local6",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LOG_LOCAL6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"local7",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LOG_LOCAL7 },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{ NULL, -1 }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[r]syslog Priorities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863720" y="1321560"/>
          <a:ext cx="8143920" cy="4654440"/>
        </p:xfrm>
        <a:graphic>
          <a:graphicData uri="http://schemas.openxmlformats.org/drawingml/2006/table">
            <a:tbl>
              <a:tblPr/>
              <a:tblGrid>
                <a:gridCol w="1698480"/>
                <a:gridCol w="3577320"/>
              </a:tblGrid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KEYWORD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DESCRIPTION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0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emerg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System is unusable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alert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Should be corrected </a:t>
                      </a:r>
                      <a:r>
                        <a:rPr b="0" lang="en-CA" sz="1600" spc="-1" strike="noStrike">
                          <a:latin typeface="Arial"/>
                        </a:rPr>
                        <a:t>immediately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0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crit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Critical conditions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err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Error conditions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warning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May indicate that an error will occur if action is not taken.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notice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Events that are unusual, but not error conditions.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info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Normal operational messages that require no action.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debug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600" spc="-1" strike="noStrike">
                          <a:latin typeface="Arial"/>
                        </a:rPr>
                        <a:t>Information useful to developers for debugging the application.</a:t>
                      </a:r>
                      <a:endParaRPr b="0" lang="en-C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9328</TotalTime>
  <Application>LibreOffice/6.4.7.2$Linux_X86_64 LibreOffice_project/40$Build-2</Application>
  <Words>639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2022-12-01T14:40:18Z</dcterms:modified>
  <cp:revision>285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