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AF94876-769C-4BFB-98B2-0731F16663D0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665ED565-A4F0-4B6F-9BBF-88BB32E1C8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A56FE038-1978-4D71-9168-C02F4B1514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EF94C02-5DE8-41C1-B986-DE8ECD0590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37B30924-1D6C-4288-AFD0-5CA44A5094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8A23DAD-28AF-4968-BFBF-8C6721AF46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43BA4C9A-CD79-4BF1-997D-7D02437BF5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17F20B86-87A8-42AC-9ADD-86CEF8E13D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0024C8C-9E0F-4D14-9462-C1ACC01C47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C4B155EB-A41B-4FF6-823D-95E5C7095A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ECEE43C1-3EAE-489E-AD4E-B64D3F8056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AB1E1228-4F2F-450A-AFC0-3272BD379B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686AE9A-F324-4E12-9AF3-00E85CE82A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600" cy="71316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600" cy="71316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Installing Software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0880" y="380880"/>
            <a:ext cx="86094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RedHat Package Management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66680" y="1905120"/>
            <a:ext cx="7161840" cy="28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component is packaged into a single RPM file</a:t>
            </a:r>
            <a:endParaRPr b="0" lang="en-CA" sz="16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 extension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.rpm  (</a:t>
            </a:r>
            <a:r>
              <a:rPr b="0" lang="hi-IN" sz="1600" spc="-1" strike="noStrike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zip-3.0-1.el6.i686.rpm)</a:t>
            </a:r>
            <a:endParaRPr b="0" lang="en-CA" sz="16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Contains: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Files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Scripts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Dependencies</a:t>
            </a:r>
            <a:endParaRPr b="0" lang="en-CA" sz="16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Maintains a local database of what has been installed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3800" y="1447920"/>
            <a:ext cx="68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RPM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0880" y="380880"/>
            <a:ext cx="86094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RPM and Dependencies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66680" y="1905120"/>
            <a:ext cx="7161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package can require zero or more packages</a:t>
            </a:r>
            <a:endParaRPr b="0" lang="en-CA" sz="16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 will not install if dependencies are not present</a:t>
            </a:r>
            <a:endParaRPr b="0" lang="en-CA" sz="16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can be very frustrating to manage directly. </a:t>
            </a:r>
            <a:endParaRPr b="0" lang="en-CA" sz="1600" spc="-1" strike="noStrike">
              <a:latin typeface="Arial"/>
            </a:endParaRPr>
          </a:p>
          <a:p>
            <a:pPr marL="457200">
              <a:lnSpc>
                <a:spcPct val="14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(we will get a glimpse at this frustration in the lab)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11560" y="2438280"/>
            <a:ext cx="86094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can be done about this dependency problem?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 Manager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Manages dependencies</a:t>
            </a:r>
            <a:br/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RedHat Enterprise Linux uses Yellowdog Updater Modified (YUM)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52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Groups packages into Repositories</a:t>
            </a:r>
            <a:endParaRPr b="0" lang="en-CA" sz="2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Automatically resolves dependencies</a:t>
            </a:r>
            <a:endParaRPr b="0" lang="en-CA" sz="2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distribution maintains repositories of packages </a:t>
            </a:r>
            <a:r>
              <a:rPr b="0" lang="en-CA" sz="2600" spc="-1" strike="noStrike" u="sng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that have all been tested together.</a:t>
            </a:r>
            <a:endParaRPr b="0" lang="en-CA" sz="2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Repositories can be local or accessed over the ‘Net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 and RHEL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52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access RHEL update repositories a system must be licensed by Red Hat and must be registered with Red Hat.</a:t>
            </a:r>
            <a:endParaRPr b="0" lang="en-CA" sz="2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 still works from local repositories, like we use in the labs.</a:t>
            </a:r>
            <a:endParaRPr b="0" lang="en-CA" sz="2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RedHat offers a free license tier under the Red Hat Developer program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28600" y="45720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Should I use YUM, RPM, or Build?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13760" y="1905120"/>
            <a:ext cx="2768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general rule of thumb…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2666880"/>
            <a:ext cx="49518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the packages provided by your distribution if at all possible, they have been tested with each other.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resort to fetching individual RPMs or building from source when the software you need is not part of you distribution.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Demonstration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Let’s walk through a few software installs like we will in the lab…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Really only two ways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47920" y="1371600"/>
            <a:ext cx="7047360" cy="24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924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(compile) from source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24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binaries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088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66680" y="1752480"/>
            <a:ext cx="716184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One set of files can support many “targets”</a:t>
            </a:r>
            <a:endParaRPr b="0" lang="en-CA" sz="2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Relatively small packages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38920" y="1295280"/>
            <a:ext cx="857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39640" y="3276720"/>
            <a:ext cx="940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066680" y="3809880"/>
            <a:ext cx="716184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Requires a compiler on the target</a:t>
            </a:r>
            <a:endParaRPr b="0" lang="en-CA" sz="2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 be quite an involved process</a:t>
            </a:r>
            <a:endParaRPr b="0" lang="en-CA" sz="2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Users get access to the source code</a:t>
            </a:r>
            <a:endParaRPr b="0" lang="en-CA" sz="2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Publisher has less control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088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Binaries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6680" y="1752480"/>
            <a:ext cx="716184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Publisher has a lot of control</a:t>
            </a:r>
            <a:endParaRPr b="0" lang="en-CA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Easier for user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38920" y="1295280"/>
            <a:ext cx="857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39640" y="3276720"/>
            <a:ext cx="940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1066680" y="3809880"/>
            <a:ext cx="716184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targets to maintain</a:t>
            </a:r>
            <a:endParaRPr b="0" lang="en-CA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work for the publisher to package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088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Process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66680" y="1447920"/>
            <a:ext cx="716184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Acquire the source package (download, tape, CD)</a:t>
            </a:r>
            <a:endParaRPr b="0" lang="en-CA" sz="20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Unpack the files (zip, tar)</a:t>
            </a:r>
            <a:endParaRPr b="0" lang="en-CA" sz="20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Configure the build (configure script)</a:t>
            </a:r>
            <a:endParaRPr b="0" lang="en-CA" sz="20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(make)</a:t>
            </a:r>
            <a:endParaRPr b="0" lang="en-CA" sz="20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Install to final location (make install)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088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Process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66680" y="1447920"/>
            <a:ext cx="7161840" cy="27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the correct binaries to the correct spot on the system*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942640" y="4800600"/>
            <a:ext cx="3517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*There are many ways to do this.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088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Processes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66680" y="1447920"/>
            <a:ext cx="7161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basic strategies:</a:t>
            </a:r>
            <a:endParaRPr b="0" lang="en-CA" sz="2000" spc="-1" strike="noStrike">
              <a:latin typeface="Arial"/>
            </a:endParaRPr>
          </a:p>
          <a:p>
            <a:pPr marL="457200" indent="-45612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copy</a:t>
            </a:r>
            <a:endParaRPr b="0" lang="en-CA" sz="2000" spc="-1" strike="noStrike">
              <a:latin typeface="Arial"/>
            </a:endParaRPr>
          </a:p>
          <a:p>
            <a:pPr marL="457200" indent="-45612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Provide some sort of install script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0880" y="380880"/>
            <a:ext cx="822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or Build ???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66680" y="1447920"/>
            <a:ext cx="7161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is popular for FOSS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is popular with hackers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is popular with administrators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is popular with commercial software vendors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0880" y="380880"/>
            <a:ext cx="86094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Linux Software Management Structure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66680" y="1981080"/>
            <a:ext cx="7161840" cy="19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Packages (RPM, Debian Packages)</a:t>
            </a:r>
            <a:endParaRPr b="0" lang="en-CA" sz="2000" spc="-1" strike="noStrike">
              <a:latin typeface="Arial"/>
            </a:endParaRPr>
          </a:p>
          <a:p>
            <a:pPr marL="343080" indent="-34200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 Manager (YUM, APT)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 manages RPM packages</a:t>
            </a:r>
            <a:endParaRPr b="0" lang="en-CA" sz="16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APT manages Debian Packages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81760" y="4831560"/>
            <a:ext cx="758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Unix systems have their own package management systems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9076</TotalTime>
  <Application>LibreOffice/6.4.7.2$Linux_X86_64 LibreOffice_project/40$Build-2</Application>
  <Words>450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2022-09-26T08:17:30Z</dcterms:modified>
  <cp:revision>267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