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6858000" cy="914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4908960"/>
            <a:ext cx="617148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4960" y="213948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720" y="490896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504960" y="490896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198684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280" y="2139480"/>
            <a:ext cx="198684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5840" y="2139480"/>
            <a:ext cx="198684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4908960"/>
            <a:ext cx="198684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280" y="4908960"/>
            <a:ext cx="198684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15840" y="4908960"/>
            <a:ext cx="198684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4960" y="2139480"/>
            <a:ext cx="3011400" cy="530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14440" y="2840400"/>
            <a:ext cx="5828400" cy="908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4960" y="2139480"/>
            <a:ext cx="3011400" cy="530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720" y="490896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4960" y="213948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4960" y="490896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4960" y="2139480"/>
            <a:ext cx="301140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4908960"/>
            <a:ext cx="6171480" cy="25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400" cy="1959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6856920" cy="9142920"/>
          </a:xfrm>
          <a:prstGeom prst="rect">
            <a:avLst/>
          </a:prstGeom>
          <a:gradFill rotWithShape="0">
            <a:gsLst>
              <a:gs pos="0">
                <a:srgbClr val="558ed5"/>
              </a:gs>
              <a:gs pos="100000">
                <a:srgbClr val="dce6f2">
                  <a:alpha val="69019"/>
                </a:srgbClr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514440" y="343800"/>
            <a:ext cx="582840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Bistro ‘32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37960" y="1242360"/>
            <a:ext cx="2209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Appetizers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43360" y="3669120"/>
            <a:ext cx="129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Mains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89480" y="4330800"/>
            <a:ext cx="4571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Build a remote log server and configure Kickstart so that  every new server built sends authpriv messages to it.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5992920" y="4099680"/>
            <a:ext cx="380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4" name="Line 7"/>
          <p:cNvSpPr/>
          <p:nvPr/>
        </p:nvSpPr>
        <p:spPr>
          <a:xfrm>
            <a:off x="933120" y="3435120"/>
            <a:ext cx="5132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484920" y="4099680"/>
            <a:ext cx="2333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 Server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95640" y="6370200"/>
            <a:ext cx="129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Desert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942120" y="7031880"/>
            <a:ext cx="4571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Got a cool project Unix project?  The better it is, the more you earn. 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5660280" y="6800760"/>
            <a:ext cx="11134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market price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1085400" y="6006960"/>
            <a:ext cx="513216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637200" y="6800760"/>
            <a:ext cx="2333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Catch of the day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864360" y="5155920"/>
            <a:ext cx="4571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Your instructor will supply a Unix VM, on which Alice has an account.  Determine Alice’s password.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6024600" y="4924800"/>
            <a:ext cx="380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558000" y="4924800"/>
            <a:ext cx="2333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White Hat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4" name="Line 17"/>
          <p:cNvSpPr/>
          <p:nvPr/>
        </p:nvSpPr>
        <p:spPr>
          <a:xfrm>
            <a:off x="271440" y="8060040"/>
            <a:ext cx="644184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18"/>
          <p:cNvSpPr/>
          <p:nvPr/>
        </p:nvSpPr>
        <p:spPr>
          <a:xfrm>
            <a:off x="243360" y="1020240"/>
            <a:ext cx="6441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243360" y="8090640"/>
            <a:ext cx="64404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Max 5 bonus marks per student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20920" y="2524680"/>
            <a:ext cx="1386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Track /etc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697680" y="2736000"/>
            <a:ext cx="45716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GIT repo for /etc then write a cron job to commit changes once a day.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5961600" y="2723400"/>
            <a:ext cx="380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520920" y="1732680"/>
            <a:ext cx="17107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Discover rsync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697680" y="2016000"/>
            <a:ext cx="47739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rsync is often a better choice than scp.  Write an rsync command to backup a directory to a remote server.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5961600" y="2075400"/>
            <a:ext cx="380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LibreOffice/6.4.7.2$Linux_X86_64 LibreOffice_project/40$Build-2</Application>
  <Words>151</Words>
  <Paragraphs>20</Paragraphs>
  <Company>BSG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2013-03-21T13:21:37Z</dcterms:created>
  <dc:creator>James Long</dc:creator>
  <dc:description/>
  <dc:language>en-CA</dc:language>
  <cp:lastModifiedBy/>
  <cp:lastPrinted>2013-03-21T14:09:28Z</cp:lastPrinted>
  <dcterms:modified xsi:type="dcterms:W3CDTF">2023-03-27T11:13:47Z</dcterms:modified>
  <cp:revision>16</cp:revision>
  <dc:subject/>
  <dc:title>Bistro ‘32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BSG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