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6858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4440" y="2840400"/>
            <a:ext cx="5829120" cy="908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6FB8377-AED9-4DFD-9C7D-93F5945BC14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1/4/23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105146-823D-45F5-8E64-BAB5B6B739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6857640" cy="9143640"/>
          </a:xfrm>
          <a:prstGeom prst="rect">
            <a:avLst/>
          </a:prstGeom>
          <a:gradFill rotWithShape="0">
            <a:gsLst>
              <a:gs pos="0">
                <a:srgbClr val="558ed5"/>
              </a:gs>
              <a:gs pos="100000">
                <a:srgbClr val="dce6f2">
                  <a:alpha val="69019"/>
                </a:srgbClr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514440" y="343800"/>
            <a:ext cx="5829120" cy="502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Bistro ‘32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37960" y="1242360"/>
            <a:ext cx="221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Appetizers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48920" y="1588680"/>
            <a:ext cx="138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Singleton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697680" y="1872000"/>
            <a:ext cx="45723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The rsync command you used in lab 8 is great, time to make it better.  Use a shell script to ensure that only one copy runs at a time. 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961600" y="1571400"/>
            <a:ext cx="381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43360" y="3669120"/>
            <a:ext cx="129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Mains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789480" y="4330800"/>
            <a:ext cx="4572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Build a remote log server and configure Kickstart so that  every new server built sends authpriv messages to it.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5992920" y="4099680"/>
            <a:ext cx="381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0" name="Line 10"/>
          <p:cNvSpPr/>
          <p:nvPr/>
        </p:nvSpPr>
        <p:spPr>
          <a:xfrm>
            <a:off x="933120" y="3435120"/>
            <a:ext cx="5132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484920" y="4099680"/>
            <a:ext cx="2334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Log Server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95640" y="6370200"/>
            <a:ext cx="129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Desert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942120" y="7031880"/>
            <a:ext cx="4572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Got a cool project Unix project?  The better it is, the more you earn. 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660280" y="6800760"/>
            <a:ext cx="11142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</a:rPr>
              <a:t>market price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5" name="Line 15"/>
          <p:cNvSpPr/>
          <p:nvPr/>
        </p:nvSpPr>
        <p:spPr>
          <a:xfrm>
            <a:off x="1085400" y="6006960"/>
            <a:ext cx="5132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637200" y="6800760"/>
            <a:ext cx="2334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Catch of the day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864360" y="5155920"/>
            <a:ext cx="4572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Your instructor will supply a Unix VM, on which Alice has an account.  Determine Alice’s password.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6024600" y="4924800"/>
            <a:ext cx="381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558000" y="4924800"/>
            <a:ext cx="2334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White Hat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0" name="Line 20"/>
          <p:cNvSpPr/>
          <p:nvPr/>
        </p:nvSpPr>
        <p:spPr>
          <a:xfrm>
            <a:off x="271440" y="8060040"/>
            <a:ext cx="644184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Line 21"/>
          <p:cNvSpPr/>
          <p:nvPr/>
        </p:nvSpPr>
        <p:spPr>
          <a:xfrm>
            <a:off x="243360" y="1020240"/>
            <a:ext cx="6441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>
            <a:off x="243360" y="8090640"/>
            <a:ext cx="6441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Max 5 bonus marks per student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520920" y="2524680"/>
            <a:ext cx="138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Track /etc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697680" y="2736000"/>
            <a:ext cx="4572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Create a GIT repo for /etc then write a cron job to commit changes once a day.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5961600" y="2723400"/>
            <a:ext cx="381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LibreOffice/6.4.7.2$Linux_X86_64 LibreOffice_project/40$Build-2</Application>
  <Words>151</Words>
  <Paragraphs>20</Paragraphs>
  <Company>BSG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2013-03-21T13:21:37Z</dcterms:created>
  <dc:creator>James Long</dc:creator>
  <dc:description/>
  <dc:language>en-CA</dc:language>
  <cp:lastModifiedBy/>
  <cp:lastPrinted>2013-03-21T14:09:28Z</cp:lastPrinted>
  <dcterms:modified xsi:type="dcterms:W3CDTF">2023-01-04T15:41:52Z</dcterms:modified>
  <cp:revision>14</cp:revision>
  <dc:subject/>
  <dc:title>Bistro ‘32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BSG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