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205137E-AA74-4E96-A415-89B9A1BA7F5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881EEE-7FEF-4BD5-AE7B-872868EA0F6A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440" cy="71100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440" cy="71100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Data Access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What are we talking about?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120" cy="45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Applications, particularly business applications, often need a persistent data store.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This store is most often an RDBMS but could be anything from a flat file to a web based storage service.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We will focus on the most common scenario – RDBMS.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Entity Framework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120" cy="45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Entity framework provides object to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relational mapping.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LINQ is used to specify operations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(queries)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Supports many DB providers including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all the most popular databases.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approaches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33080" y="1332000"/>
            <a:ext cx="7017120" cy="41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Code First: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Database code is generated from model objects.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Data First: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Model object code is generated from tables in the DB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CA" sz="2600" spc="-1" strike="noStrike" u="sng">
                <a:solidFill>
                  <a:srgbClr val="535353"/>
                </a:solidFill>
                <a:uFillTx/>
                <a:latin typeface="Calibri"/>
                <a:ea typeface="ＭＳ Ｐゴシック"/>
              </a:rPr>
              <a:t>Note: Microsoft marking people often call  this code generation scaffolding.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Code First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189080" y="1008000"/>
            <a:ext cx="7017120" cy="41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1) Code up the model classes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2) Generate the DB access code by selecting ‘Add New Scaffolded Item’ for each model class.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3) Generate the DB creation code with </a:t>
            </a:r>
            <a:br>
              <a:rPr sz="2400"/>
            </a:b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‘Add-Migration InitialMigration’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4) Execute the DB creation code with ‘Update-Database’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DB First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973080" y="1008000"/>
            <a:ext cx="7810920" cy="41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1) Build the DB.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2) Set the connection string in appsettings.json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3) Scaffold the model(s) from the command line with ‘Scaffold-Dbcontext ...’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4) Add code to program.cs to inject the DbContext.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2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5) Scaffold the controller(s) from VisualStudio ‘MVC controller with views, using Entity Framework’ </a:t>
            </a: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4929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2024-05-22T10:43:00Z</dcterms:modified>
  <cp:revision>165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