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move the slide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26A1805-EBBD-4351-AA72-B2030E102EF0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  <a:ea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9BB1F0-9462-4ACB-8884-048EC2B37B1B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4920" y="6099120"/>
            <a:ext cx="2531160" cy="711720"/>
          </a:xfrm>
          <a:prstGeom prst="rect">
            <a:avLst/>
          </a:prstGeom>
          <a:ln w="9525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34920" y="6099120"/>
            <a:ext cx="2531160" cy="711720"/>
          </a:xfrm>
          <a:prstGeom prst="rect">
            <a:avLst/>
          </a:prstGeom>
          <a:ln w="9525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69880" cy="1467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Calibri"/>
                <a:ea typeface="ＭＳ Ｐゴシック"/>
              </a:rPr>
              <a:t>MVC</a:t>
            </a:r>
            <a:endParaRPr b="0" lang="en-CA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What is MVC?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261800" y="1415520"/>
            <a:ext cx="7017840" cy="452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A design pattern for applications using a large data set. (PARC circa 1970s)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Not unique to Microsoft.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MVC Goals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261800" y="1415520"/>
            <a:ext cx="7017840" cy="452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Maintain separation of data (Model), presentation (View), and logic (Controller). 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Should lead to code that is easier for teams to develop and maintain.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Model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441080" y="1416240"/>
            <a:ext cx="7017840" cy="452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A wrapper on the data.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ASP Implementation: One .NET (C#) class per logical entity in the data set.  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Usually backed by an RDBMS with one object per table using the Entity framework and LINQ.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View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441080" y="1416240"/>
            <a:ext cx="7017840" cy="452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Razor code that displays data from one or more model classes.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Should contain no ‘business logic’, any code should relate to how the data is displayed.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Controller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333080" y="1164240"/>
            <a:ext cx="7017840" cy="452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.NET code to control the application.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Usually C#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Processes HTTP get and post requests by instantiating model objects and passing them to a view to be rendered.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The runtime routes request to controller methods.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4922</TotalTime>
  <Application>LibreOffice/7.3.7.2$Linux_X86_64 LibreOffice_project/30$Build-2</Application>
  <AppVersion>15.0000</AppVersion>
  <Words>1174</Words>
  <Paragraphs>188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Minaji, Brian</dc:creator>
  <dc:description/>
  <dc:language>en-CA</dc:language>
  <cp:lastModifiedBy/>
  <dcterms:modified xsi:type="dcterms:W3CDTF">2024-05-22T09:57:18Z</dcterms:modified>
  <cp:revision>162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On-screen Show (4:3)</vt:lpwstr>
  </property>
  <property fmtid="{D5CDD505-2E9C-101B-9397-08002B2CF9AE}" pid="4" name="Slides">
    <vt:i4>28</vt:i4>
  </property>
</Properties>
</file>