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F350CC3-F1B7-45DC-9630-C0DA26DA69E2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50C98-F2D1-4066-9BD3-B951C0AAFC78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800" cy="71136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800" cy="71136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Custom Validation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main ways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480" cy="452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Custom Attributes allow one to extend the validation runtime by adding attributes that be used to decorate model properties, just like the native validation attributes do.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When a Model implements the IValidatable interface, the runtime will call the Validate method after instantiating the class.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Which to choose?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480" cy="452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Custom Attributes are typically used for single property validation.  Largely because the error message in associated with a single property.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IValidatable strategy is typically used for validations that apply to more than one property, as it allows any error message to be associated with multiple properties.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Implementation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33080" y="1620000"/>
            <a:ext cx="7017480" cy="41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lab demonstrates how to code these up.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4923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2024-05-22T10:01:29Z</dcterms:modified>
  <cp:revision>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