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move the slide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EB67947-56EA-4D0A-A8A7-C6B263F976B4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  <a:ea typeface="Lucida Sans Unicod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1C6934-0793-40F3-867A-AA9CAAC5FFD2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400" cy="3425400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34920" y="6099120"/>
            <a:ext cx="2530080" cy="710640"/>
          </a:xfrm>
          <a:prstGeom prst="rect">
            <a:avLst/>
          </a:prstGeom>
          <a:ln w="9525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34920" y="6099120"/>
            <a:ext cx="2530080" cy="710640"/>
          </a:xfrm>
          <a:prstGeom prst="rect">
            <a:avLst/>
          </a:prstGeom>
          <a:ln w="9525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68800" cy="1466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Calibri"/>
                <a:ea typeface="ＭＳ Ｐゴシック"/>
              </a:rPr>
              <a:t>Data Access</a:t>
            </a:r>
            <a:endParaRPr b="0" lang="en-CA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What are we talking about?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1261800" y="1415520"/>
            <a:ext cx="7016760" cy="4522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Applications, particularly business applications, often need a persistent data store.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This store is most often an RDBMS but could be anything from a flat file to a web based storage service.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We will focus on the most common scenario – RDBMS.  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Entity Framework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261800" y="1415520"/>
            <a:ext cx="7016760" cy="4522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The Entity framework provides object to relational mapping.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LINQ is used to specify operations (queries)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Supports many DB providers including all of the most popular databases.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Two approaches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333080" y="1332000"/>
            <a:ext cx="7016760" cy="41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Code First: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Database code is generated from model objects.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Data First: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Model object code is generated from tables in the DB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i="1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Note: Microsoft marketing people often call  this code generation scaffolding.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Code First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189080" y="1008000"/>
            <a:ext cx="7016760" cy="41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1) Code up the model classes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2) Generate the DB access code by selecting ‘Add New Scaffolded Item’ for each model class.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3) Generate the DB creation code with </a:t>
            </a:r>
            <a:br>
              <a:rPr sz="2400"/>
            </a:br>
            <a:r>
              <a:rPr b="0" lang="en-CA" sz="2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‘Add-Migration InitialMigration’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4) Execute the DB creation code with ‘Update-Database’</a:t>
            </a: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  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DB First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973080" y="1008000"/>
            <a:ext cx="7810560" cy="41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22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1) Build the DB.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CA" sz="22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2) Set the connection string in appsettings.json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CA" sz="22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3) Scaffold the model(s) from the command line with ‘Scaffold-Dbcontext ...’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CA" sz="2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4) Add code to program.cs to inject the DbContext.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CA" sz="22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5) Scaffold the controller(s) from VisualStudio ‘MVC controller with views, using Entity Framework’ </a:t>
            </a: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  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Mohawk</Template>
  <TotalTime>4929</TotalTime>
  <Application>LibreOffice/7.3.7.2$Linux_X86_64 LibreOffice_project/30$Build-2</Application>
  <AppVersion>15.0000</AppVersion>
  <Words>1174</Words>
  <Paragraphs>188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Minaji, Brian</dc:creator>
  <dc:description/>
  <dc:language>en-CA</dc:language>
  <cp:lastModifiedBy/>
  <dcterms:modified xsi:type="dcterms:W3CDTF">2024-05-23T11:04:07Z</dcterms:modified>
  <cp:revision>166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On-screen Show (4:3)</vt:lpwstr>
  </property>
  <property fmtid="{D5CDD505-2E9C-101B-9397-08002B2CF9AE}" pid="4" name="Slides">
    <vt:i4>28</vt:i4>
  </property>
</Properties>
</file>