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move the slide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2000" spc="-1" strike="noStrike">
                <a:latin typeface="Arial"/>
              </a:rPr>
              <a:t>Click to edit the notes format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1400" spc="-1" strike="noStrike">
                <a:latin typeface="Times New Roman"/>
              </a:rPr>
              <a:t>&lt;header&gt;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AFFCC44-784A-4FA6-BE4A-7FB0F5AC203A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  <a:ea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3B8116-783C-429A-B2A9-62E6948A968D}" type="slidenum">
              <a:rPr b="0" lang="en-US" sz="1200" spc="-1" strike="noStrike">
                <a:latin typeface="Times New Roman"/>
                <a:ea typeface="Lucida Sans Unicode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endParaRPr b="0" lang="en-CA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0440" cy="711000"/>
          </a:xfrm>
          <a:prstGeom prst="rect">
            <a:avLst/>
          </a:prstGeom>
          <a:ln w="9525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2"/>
          <a:stretch/>
        </p:blipFill>
        <p:spPr>
          <a:xfrm>
            <a:off x="34920" y="6099120"/>
            <a:ext cx="2530440" cy="711000"/>
          </a:xfrm>
          <a:prstGeom prst="rect">
            <a:avLst/>
          </a:prstGeom>
          <a:ln w="9525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9160" cy="146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Calibri"/>
                <a:ea typeface="ＭＳ Ｐゴシック"/>
              </a:rPr>
              <a:t>Custom Validation</a:t>
            </a:r>
            <a:endParaRPr b="0" lang="en-CA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Two main ways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261800" y="1415520"/>
            <a:ext cx="7017120" cy="452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Custom Attributes allow one to extend the validation runtime by adding attributes that can be used to decorate model properties, just like the native validation attributes.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When a Model implements the IValidatable interface, the runtime will call the Model’s Validate method after instantiating the class. 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Which to choose?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261800" y="1415520"/>
            <a:ext cx="7017120" cy="452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Custom Attributes are typically used for single property validation.  Largely because the error message in associated with a single property.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The IValidatable strategy is typically used for validations that apply to more than one property, as it allows any error message to be associated with multiple properties.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Implementation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333080" y="1620000"/>
            <a:ext cx="7017120" cy="413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CA" sz="2600" spc="-1" strike="noStrike">
                <a:solidFill>
                  <a:srgbClr val="535353"/>
                </a:solidFill>
                <a:latin typeface="Calibri"/>
                <a:ea typeface="ＭＳ Ｐゴシック"/>
              </a:rPr>
              <a:t>The lab demonstrates how to code these up.</a:t>
            </a:r>
            <a:endParaRPr b="0" lang="en-CA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Mohawk</Template>
  <TotalTime>4924</TotalTime>
  <Application>LibreOffice/7.3.7.2$Linux_X86_64 LibreOffice_project/30$Build-2</Application>
  <AppVersion>15.0000</AppVersion>
  <Words>1174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Minaji, Brian</dc:creator>
  <dc:description/>
  <dc:language>en-CA</dc:language>
  <cp:lastModifiedBy/>
  <dcterms:modified xsi:type="dcterms:W3CDTF">2024-05-23T11:08:48Z</dcterms:modified>
  <cp:revision>164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(4:3)</vt:lpwstr>
  </property>
  <property fmtid="{D5CDD505-2E9C-101B-9397-08002B2CF9AE}" pid="4" name="Slides">
    <vt:i4>28</vt:i4>
  </property>
</Properties>
</file>