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95E3DE-7F1C-442B-A0FA-A33F67C4176B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62F36A-8969-40E9-95E6-21A20297435E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7680" cy="342468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29360" cy="70992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29360" cy="70992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8080" cy="146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  <a:ea typeface="ＭＳ Ｐゴシック"/>
              </a:rPr>
              <a:t>Filtering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What are we talking about?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6040" cy="45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We will define the term filter to be limiting rows displayed based on the selection made in an HTML select element. 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Strategy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153800" y="1307520"/>
            <a:ext cx="7016040" cy="326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View will use the HTML Helper method Html.DropDownList() rather than the Tag Helpers we used with Razor.*  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Html.DropDownList() is populated from a SelectList object.  The SelectList is populated in the controller and passed to the View via the ViewBag.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0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*The MVC name space is a little too much for the Tag Helpers to handle in this case.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 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Let’s have a look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6040" cy="36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This modules lab provides an example of the code.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5011</TotalTime>
  <Application>LibreOffice/7.3.7.2$Linux_X86_64 LibreOffice_project/30$Build-2</Application>
  <AppVersion>15.0000</AppVersion>
  <Words>1174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2024-05-24T10:26:51Z</dcterms:modified>
  <cp:revision>171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