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6FE8E3-AC4A-4C6F-98C1-2FE2705D3D54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30068E-876F-43C9-B6A3-0E544E3BF8D5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520" cy="71208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</a:t>
            </a:r>
            <a:r>
              <a:rPr b="0" lang="en-CA" sz="4400" spc="-1" strike="noStrike">
                <a:latin typeface="Arial"/>
              </a:rPr>
              <a:t>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1520" cy="71208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MVC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is MVC?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820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design pattern for applications using a large data set. (PARC circa 1970s)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Not unique to Microsoft.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MVC Goals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820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Maintain separation of data (Model), presentation (View), and login (Controller).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Should lead to code that is easier for teams to develop and maintain.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Model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820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 wrapper on the data.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ASP Implementation: One .NET (C#) class per logical entity in the data set.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Usually backed by an RDBMS with one object per table using the Entity framework and LINQ.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View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41080" y="1416240"/>
            <a:ext cx="701820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Razor code that displays data from one or more model classes.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Should contain no ‘business logic’, any code should relate to how the data is displayed.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Controller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333080" y="1164240"/>
            <a:ext cx="701820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.NET code to control the application.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Usually C#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Processes HTTP get and post requests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by instantiating model objects and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passing them to a view to be rendered.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runtime routes request to controller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methods.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4920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2024-05-21T10:43:31Z</dcterms:modified>
  <cp:revision>161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