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EA7AC55-7AA7-44CD-AB20-072898FFC3AC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  <a:ea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CE166B-21AB-44D2-9DED-A6A08E32ED1C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4920" y="6099120"/>
            <a:ext cx="2531880" cy="712440"/>
          </a:xfrm>
          <a:prstGeom prst="rect">
            <a:avLst/>
          </a:prstGeom>
          <a:ln w="9525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34920" y="6099120"/>
            <a:ext cx="2531880" cy="712440"/>
          </a:xfrm>
          <a:prstGeom prst="rect">
            <a:avLst/>
          </a:prstGeom>
          <a:ln w="9525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Calibri"/>
                <a:ea typeface="ＭＳ Ｐゴシック"/>
              </a:rPr>
              <a:t>Razor</a:t>
            </a:r>
            <a:endParaRPr b="0" lang="en-CA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What is Razor?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441080" y="1416240"/>
            <a:ext cx="7018560" cy="452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Razor is a markup syntax for embedding .NET based code into web pages.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Microsoft’s answer to PHP.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What does Razor look like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1111680" y="1413720"/>
            <a:ext cx="6267960" cy="272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CA" sz="1800" spc="-1" strike="noStrike">
                <a:latin typeface="FreeMono"/>
              </a:rPr>
              <a:t>@page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CA" sz="1800" spc="-1" strike="noStrike">
                <a:latin typeface="FreeMono"/>
              </a:rPr>
              <a:t>@model Razor01.Pages.CounterModel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CA" sz="1800" spc="-1" strike="noStrike">
                <a:latin typeface="FreeMono"/>
              </a:rPr>
              <a:t>@{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CA" sz="1800" spc="-1" strike="noStrike">
                <a:latin typeface="FreeMono"/>
              </a:rPr>
              <a:t>    </a:t>
            </a:r>
            <a:r>
              <a:rPr b="1" lang="en-CA" sz="1800" spc="-1" strike="noStrike">
                <a:latin typeface="FreeMono"/>
              </a:rPr>
              <a:t>ViewData["Title"] = "Counter";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CA" sz="1800" spc="-1" strike="noStrike">
                <a:latin typeface="FreeMono"/>
              </a:rPr>
              <a:t>}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CA" sz="1800" spc="-1" strike="noStrike">
                <a:latin typeface="FreeMono"/>
              </a:rPr>
              <a:t>&lt;h2&gt;Count to 10&lt;/h2&gt;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CA" sz="1800" spc="-1" strike="noStrike">
                <a:latin typeface="FreeMono"/>
              </a:rPr>
              <a:t>@for(int i = 0; i &lt; 10; i++)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CA" sz="1800" spc="-1" strike="noStrike">
                <a:latin typeface="FreeMono"/>
              </a:rPr>
              <a:t>{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CA" sz="1800" spc="-1" strike="noStrike">
                <a:latin typeface="FreeMono"/>
              </a:rPr>
              <a:t>    </a:t>
            </a:r>
            <a:r>
              <a:rPr b="1" lang="en-CA" sz="1800" spc="-1" strike="noStrike">
                <a:latin typeface="FreeMono"/>
              </a:rPr>
              <a:t>@i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CA" sz="1800" spc="-1" strike="noStrike">
                <a:latin typeface="FreeMono"/>
              </a:rPr>
              <a:t>    </a:t>
            </a:r>
            <a:r>
              <a:rPr b="1" lang="en-CA" sz="1800" spc="-1" strike="noStrike">
                <a:latin typeface="FreeMono"/>
              </a:rPr>
              <a:t>&lt;br /&gt;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CA" sz="1800" spc="-1" strike="noStrike">
                <a:latin typeface="FreeMono"/>
              </a:rPr>
              <a:t>}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Razor Pages web app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441080" y="1416240"/>
            <a:ext cx="7018560" cy="452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 page oriented design pattern for web sites.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The Visual Studio template named </a:t>
            </a:r>
            <a:r>
              <a:rPr b="0" i="1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ASP.NET Core Web App (Razor Pages),</a:t>
            </a: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 creates a skeleton implementation.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9840" y="18000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0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Razor Pages web app structure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92" name="PlaceHolder 8"/>
          <p:cNvSpPr/>
          <p:nvPr/>
        </p:nvSpPr>
        <p:spPr>
          <a:xfrm>
            <a:off x="504000" y="1116000"/>
            <a:ext cx="822780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21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Two files per web page:</a:t>
            </a:r>
            <a:br>
              <a:rPr sz="2100"/>
            </a:br>
            <a:br>
              <a:rPr sz="2100"/>
            </a:br>
            <a:r>
              <a:rPr b="1" lang="en-CA" sz="21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Index.cshtml</a:t>
            </a:r>
            <a:br>
              <a:rPr sz="2100"/>
            </a:br>
            <a:r>
              <a:rPr b="0" lang="en-CA" sz="21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 Razor page containing a mix of HTML and Razor code.  Contains a reference to the corresponding PageModel class. </a:t>
            </a:r>
            <a:br>
              <a:rPr sz="2100"/>
            </a:br>
            <a:br>
              <a:rPr sz="2100"/>
            </a:br>
            <a:r>
              <a:rPr b="1" lang="en-CA" sz="21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Index.cshtml.cs</a:t>
            </a:r>
            <a:br>
              <a:rPr sz="2100"/>
            </a:br>
            <a:r>
              <a:rPr b="0" lang="en-CA" sz="21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Contains the implementation of the PageModel class.  </a:t>
            </a:r>
            <a:br>
              <a:rPr sz="2100"/>
            </a:br>
            <a:r>
              <a:rPr b="0" lang="en-CA" sz="21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Get and Post parameters are bound to properties in this class.</a:t>
            </a:r>
            <a:br>
              <a:rPr sz="2100"/>
            </a:br>
            <a:r>
              <a:rPr b="0" lang="en-CA" sz="21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OnGet() and OnPost() methods are called by the runtime before the Razor page is rendered. </a:t>
            </a:r>
            <a:br>
              <a:rPr sz="2100"/>
            </a:br>
            <a:endParaRPr b="0" lang="en-C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4914</TotalTime>
  <Application>LibreOffice/7.3.7.2$Linux_X86_64 LibreOffice_project/30$Build-2</Application>
  <AppVersion>15.0000</AppVersion>
  <Words>1174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en-CA</dc:language>
  <cp:lastModifiedBy/>
  <dcterms:modified xsi:type="dcterms:W3CDTF">2024-05-16T16:35:44Z</dcterms:modified>
  <cp:revision>160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On-screen Show (4:3)</vt:lpwstr>
  </property>
  <property fmtid="{D5CDD505-2E9C-101B-9397-08002B2CF9AE}" pid="4" name="Slides">
    <vt:i4>28</vt:i4>
  </property>
</Properties>
</file>