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40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91B1-181C-5D45-9CD7-A3DF991FC617}" type="datetimeFigureOut">
              <a:rPr lang="en-US" smtClean="0"/>
              <a:t>11/28/2018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26A0-648C-444D-8AAA-58BC18008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91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91B1-181C-5D45-9CD7-A3DF991FC617}" type="datetimeFigureOut">
              <a:rPr lang="en-US" smtClean="0"/>
              <a:t>11/28/2018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26A0-648C-444D-8AAA-58BC18008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97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91B1-181C-5D45-9CD7-A3DF991FC617}" type="datetimeFigureOut">
              <a:rPr lang="en-US" smtClean="0"/>
              <a:t>11/28/2018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26A0-648C-444D-8AAA-58BC18008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65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91B1-181C-5D45-9CD7-A3DF991FC617}" type="datetimeFigureOut">
              <a:rPr lang="en-US" smtClean="0"/>
              <a:t>11/28/2018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26A0-648C-444D-8AAA-58BC18008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02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91B1-181C-5D45-9CD7-A3DF991FC617}" type="datetimeFigureOut">
              <a:rPr lang="en-US" smtClean="0"/>
              <a:t>11/28/2018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26A0-648C-444D-8AAA-58BC18008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28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91B1-181C-5D45-9CD7-A3DF991FC617}" type="datetimeFigureOut">
              <a:rPr lang="en-US" smtClean="0"/>
              <a:t>11/28/2018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26A0-648C-444D-8AAA-58BC18008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92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91B1-181C-5D45-9CD7-A3DF991FC617}" type="datetimeFigureOut">
              <a:rPr lang="en-US" smtClean="0"/>
              <a:t>11/28/2018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26A0-648C-444D-8AAA-58BC18008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4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91B1-181C-5D45-9CD7-A3DF991FC617}" type="datetimeFigureOut">
              <a:rPr lang="en-US" smtClean="0"/>
              <a:t>11/28/2018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26A0-648C-444D-8AAA-58BC18008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88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91B1-181C-5D45-9CD7-A3DF991FC617}" type="datetimeFigureOut">
              <a:rPr lang="en-US" smtClean="0"/>
              <a:t>11/28/2018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26A0-648C-444D-8AAA-58BC18008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43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91B1-181C-5D45-9CD7-A3DF991FC617}" type="datetimeFigureOut">
              <a:rPr lang="en-US" smtClean="0"/>
              <a:t>11/28/2018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26A0-648C-444D-8AAA-58BC18008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30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91B1-181C-5D45-9CD7-A3DF991FC617}" type="datetimeFigureOut">
              <a:rPr lang="en-US" smtClean="0"/>
              <a:t>11/28/2018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26A0-648C-444D-8AAA-58BC18008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59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91B1-181C-5D45-9CD7-A3DF991FC617}" type="datetimeFigureOut">
              <a:rPr lang="en-US" smtClean="0"/>
              <a:t>11/28/2018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26A0-648C-444D-8AAA-58BC18008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12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BizCafe</a:t>
            </a:r>
            <a:r>
              <a:rPr lang="en-CA" dirty="0" smtClean="0"/>
              <a:t> Unicorn’s Den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70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What?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093" y="1417638"/>
            <a:ext cx="8229600" cy="4525963"/>
          </a:xfrm>
        </p:spPr>
        <p:txBody>
          <a:bodyPr/>
          <a:lstStyle/>
          <a:p>
            <a:r>
              <a:rPr lang="en-CA" dirty="0" smtClean="0"/>
              <a:t>Each Café will make a </a:t>
            </a:r>
            <a:r>
              <a:rPr lang="en-CA" dirty="0" smtClean="0"/>
              <a:t>5-10 </a:t>
            </a:r>
            <a:r>
              <a:rPr lang="en-CA" dirty="0" smtClean="0"/>
              <a:t>minute pitch</a:t>
            </a:r>
          </a:p>
          <a:p>
            <a:r>
              <a:rPr lang="en-CA" dirty="0" smtClean="0"/>
              <a:t>You must ask the Unicorn’s to invest</a:t>
            </a:r>
          </a:p>
          <a:p>
            <a:r>
              <a:rPr lang="en-CA" dirty="0" smtClean="0"/>
              <a:t>You may propose anything you like</a:t>
            </a:r>
          </a:p>
          <a:p>
            <a:pPr lvl="1"/>
            <a:r>
              <a:rPr lang="en-CA" dirty="0" smtClean="0"/>
              <a:t>Sell a share in the café</a:t>
            </a:r>
          </a:p>
          <a:p>
            <a:pPr lvl="1"/>
            <a:r>
              <a:rPr lang="en-CA" dirty="0" smtClean="0"/>
              <a:t>Money to start a new café	</a:t>
            </a:r>
          </a:p>
          <a:p>
            <a:pPr lvl="1"/>
            <a:r>
              <a:rPr lang="en-CA" dirty="0" smtClean="0"/>
              <a:t>Money for an enhancement to your café</a:t>
            </a:r>
          </a:p>
          <a:p>
            <a:pPr lvl="1"/>
            <a:r>
              <a:rPr lang="en-CA" dirty="0" smtClean="0"/>
              <a:t>&lt;your idea here&gt;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350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When and Where?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13" y="1713455"/>
            <a:ext cx="8229600" cy="4525963"/>
          </a:xfrm>
        </p:spPr>
        <p:txBody>
          <a:bodyPr/>
          <a:lstStyle/>
          <a:p>
            <a:r>
              <a:rPr lang="en-CA" dirty="0" smtClean="0"/>
              <a:t>Regional competition in your tutorial classes </a:t>
            </a:r>
            <a:r>
              <a:rPr lang="en-CA" dirty="0" smtClean="0"/>
              <a:t>week 12</a:t>
            </a:r>
            <a:endParaRPr lang="en-CA" dirty="0" smtClean="0"/>
          </a:p>
          <a:p>
            <a:r>
              <a:rPr lang="en-CA" dirty="0" smtClean="0"/>
              <a:t>Regional winners qualify for the finals to be held </a:t>
            </a:r>
            <a:r>
              <a:rPr lang="en-CA" dirty="0" smtClean="0"/>
              <a:t>week 13 </a:t>
            </a:r>
            <a:r>
              <a:rPr lang="en-CA" sz="2000" i="1" dirty="0" smtClean="0"/>
              <a:t>(black </a:t>
            </a:r>
            <a:r>
              <a:rPr lang="en-CA" sz="2000" i="1" dirty="0" smtClean="0"/>
              <a:t>tie optional</a:t>
            </a:r>
            <a:r>
              <a:rPr lang="en-CA" sz="2000" i="1" dirty="0" smtClean="0"/>
              <a:t>)</a:t>
            </a:r>
          </a:p>
          <a:p>
            <a:endParaRPr lang="en-CA" sz="2000" i="1" dirty="0"/>
          </a:p>
          <a:p>
            <a:pPr marL="0" indent="0">
              <a:buNone/>
            </a:pPr>
            <a:r>
              <a:rPr lang="en-CA" sz="2000" i="1" dirty="0" smtClean="0"/>
              <a:t>	Note: Week 13 is the last week of classes before exam week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04677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So What?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62969" cy="3302127"/>
          </a:xfrm>
        </p:spPr>
        <p:txBody>
          <a:bodyPr/>
          <a:lstStyle/>
          <a:p>
            <a:r>
              <a:rPr lang="en-CA" dirty="0" smtClean="0"/>
              <a:t>Worth </a:t>
            </a:r>
            <a:r>
              <a:rPr lang="en-CA" dirty="0" smtClean="0"/>
              <a:t>10% </a:t>
            </a:r>
            <a:r>
              <a:rPr lang="en-CA" dirty="0" smtClean="0"/>
              <a:t>of your grade</a:t>
            </a:r>
          </a:p>
          <a:p>
            <a:r>
              <a:rPr lang="en-CA" dirty="0" smtClean="0"/>
              <a:t>Fame and Fortune</a:t>
            </a:r>
          </a:p>
          <a:p>
            <a:r>
              <a:rPr lang="en-CA" dirty="0" smtClean="0"/>
              <a:t>Mystery Prizes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755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80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BizCafe Unicorn’s Den</vt:lpstr>
      <vt:lpstr>What?</vt:lpstr>
      <vt:lpstr>When and Where?</vt:lpstr>
      <vt:lpstr>So What?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BizCafe Unicorn’s Den</dc:title>
  <dc:creator>james</dc:creator>
  <cp:lastModifiedBy>Long, James</cp:lastModifiedBy>
  <cp:revision>4</cp:revision>
  <dcterms:created xsi:type="dcterms:W3CDTF">2018-03-08T23:04:15Z</dcterms:created>
  <dcterms:modified xsi:type="dcterms:W3CDTF">2018-11-28T16:43:55Z</dcterms:modified>
</cp:coreProperties>
</file>