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98" autoAdjust="0"/>
  </p:normalViewPr>
  <p:slideViewPr>
    <p:cSldViewPr snapToGrid="0" snapToObjects="1">
      <p:cViewPr>
        <p:scale>
          <a:sx n="135" d="100"/>
          <a:sy n="135" d="100"/>
        </p:scale>
        <p:origin x="-2696" y="-1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7550-C38C-544E-A015-53F68BAA0AE7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AB4D-4333-AE49-9176-0DFC13AA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673D-8B2B-C541-AD34-68F4859BC750}" type="datetimeFigureOut">
              <a:rPr lang="en-US" smtClean="0"/>
              <a:t>13-10-09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Financial Accounting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D: Audit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or External</a:t>
            </a:r>
          </a:p>
          <a:p>
            <a:r>
              <a:rPr lang="en-US" dirty="0" smtClean="0"/>
              <a:t>External Audit must be performed by CA or CGA in Canada</a:t>
            </a:r>
          </a:p>
          <a:p>
            <a:r>
              <a:rPr lang="en-US" dirty="0" smtClean="0"/>
              <a:t>External Audit is required for public companies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5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vs. Forensics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Audit checks that you are consistent with the rules.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Forensic accountants dig for the untold story. </a:t>
            </a:r>
          </a:p>
        </p:txBody>
      </p:sp>
    </p:spTree>
    <p:extLst>
      <p:ext uri="{BB962C8B-B14F-4D97-AF65-F5344CB8AC3E}">
        <p14:creationId xmlns:p14="http://schemas.microsoft.com/office/powerpoint/2010/main" val="32935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Agency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hires the auditor?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Who hires the forensic accountant?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5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</a:t>
            </a:r>
            <a:r>
              <a:rPr lang="en-US" dirty="0" smtClean="0"/>
              <a:t> / </a:t>
            </a:r>
            <a:r>
              <a:rPr lang="en-US" dirty="0" err="1" smtClean="0"/>
              <a:t>SitCo</a:t>
            </a:r>
            <a:r>
              <a:rPr lang="en-US" dirty="0" smtClean="0"/>
              <a:t>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066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You’re now the embattle spouse of a </a:t>
            </a:r>
            <a:r>
              <a:rPr lang="en-US" dirty="0" err="1" smtClean="0"/>
              <a:t>BitCo</a:t>
            </a:r>
            <a:r>
              <a:rPr lang="en-US" dirty="0" smtClean="0"/>
              <a:t> principal.  The divorce is proceeding and you’ve been told </a:t>
            </a:r>
            <a:r>
              <a:rPr lang="en-US" dirty="0" err="1" smtClean="0"/>
              <a:t>BitCo</a:t>
            </a:r>
            <a:r>
              <a:rPr lang="en-US" dirty="0" smtClean="0"/>
              <a:t> is loosing money.  You suspect this is inaccurate because you know about the big </a:t>
            </a:r>
            <a:r>
              <a:rPr lang="en-US" dirty="0" err="1" smtClean="0"/>
              <a:t>SitCo</a:t>
            </a:r>
            <a:r>
              <a:rPr lang="en-US" dirty="0" smtClean="0"/>
              <a:t> web site deal.  </a:t>
            </a:r>
            <a:r>
              <a:rPr lang="en-US" dirty="0" err="1" smtClean="0"/>
              <a:t>BitCo</a:t>
            </a:r>
            <a:r>
              <a:rPr lang="en-US" dirty="0" smtClean="0"/>
              <a:t> has submitted </a:t>
            </a:r>
            <a:r>
              <a:rPr lang="en-US" dirty="0" smtClean="0"/>
              <a:t>financial </a:t>
            </a:r>
            <a:r>
              <a:rPr lang="en-US" dirty="0" smtClean="0"/>
              <a:t>statements as part of the divorce proceedings.  What should you look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7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14419</TotalTime>
  <Words>125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Financial Accounting</vt:lpstr>
      <vt:lpstr>Audit</vt:lpstr>
      <vt:lpstr>Audit vs. Forensics </vt:lpstr>
      <vt:lpstr>Agency Problem</vt:lpstr>
      <vt:lpstr>BitCo / SitCo Web Site</vt:lpstr>
    </vt:vector>
  </TitlesOfParts>
  <Company>BSG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 Canada</dc:title>
  <dc:creator>James Long</dc:creator>
  <cp:lastModifiedBy>james</cp:lastModifiedBy>
  <cp:revision>59</cp:revision>
  <cp:lastPrinted>2012-06-13T16:23:04Z</cp:lastPrinted>
  <dcterms:created xsi:type="dcterms:W3CDTF">2012-06-01T15:51:08Z</dcterms:created>
  <dcterms:modified xsi:type="dcterms:W3CDTF">2013-10-10T00:24:57Z</dcterms:modified>
</cp:coreProperties>
</file>