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94698" autoAdjust="0"/>
  </p:normalViewPr>
  <p:slideViewPr>
    <p:cSldViewPr snapToGrid="0" snapToObjects="1">
      <p:cViewPr>
        <p:scale>
          <a:sx n="81" d="100"/>
          <a:sy n="81" d="100"/>
        </p:scale>
        <p:origin x="-3456" y="-2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67550-C38C-544E-A015-53F68BAA0AE7}" type="datetimeFigureOut">
              <a:rPr lang="en-US" smtClean="0"/>
              <a:t>20-04-09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1AB4D-4333-AE49-9176-0DFC13AAF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3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673D-8B2B-C541-AD34-68F4859BC750}" type="datetimeFigureOut">
              <a:rPr lang="en-US" smtClean="0"/>
              <a:t>20-04-09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60D4-721D-434E-87F0-36B0CABB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2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673D-8B2B-C541-AD34-68F4859BC750}" type="datetimeFigureOut">
              <a:rPr lang="en-US" smtClean="0"/>
              <a:t>20-04-09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60D4-721D-434E-87F0-36B0CABB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3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673D-8B2B-C541-AD34-68F4859BC750}" type="datetimeFigureOut">
              <a:rPr lang="en-US" smtClean="0"/>
              <a:t>20-04-09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60D4-721D-434E-87F0-36B0CABB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5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673D-8B2B-C541-AD34-68F4859BC750}" type="datetimeFigureOut">
              <a:rPr lang="en-US" smtClean="0"/>
              <a:t>20-04-09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60D4-721D-434E-87F0-36B0CABB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2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673D-8B2B-C541-AD34-68F4859BC750}" type="datetimeFigureOut">
              <a:rPr lang="en-US" smtClean="0"/>
              <a:t>20-04-09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60D4-721D-434E-87F0-36B0CABB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81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673D-8B2B-C541-AD34-68F4859BC750}" type="datetimeFigureOut">
              <a:rPr lang="en-US" smtClean="0"/>
              <a:t>20-04-09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60D4-721D-434E-87F0-36B0CABB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39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673D-8B2B-C541-AD34-68F4859BC750}" type="datetimeFigureOut">
              <a:rPr lang="en-US" smtClean="0"/>
              <a:t>20-04-09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60D4-721D-434E-87F0-36B0CABB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20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673D-8B2B-C541-AD34-68F4859BC750}" type="datetimeFigureOut">
              <a:rPr lang="en-US" smtClean="0"/>
              <a:t>20-04-09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60D4-721D-434E-87F0-36B0CABB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9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673D-8B2B-C541-AD34-68F4859BC750}" type="datetimeFigureOut">
              <a:rPr lang="en-US" smtClean="0"/>
              <a:t>20-04-09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60D4-721D-434E-87F0-36B0CABB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03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673D-8B2B-C541-AD34-68F4859BC750}" type="datetimeFigureOut">
              <a:rPr lang="en-US" smtClean="0"/>
              <a:t>20-04-09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60D4-721D-434E-87F0-36B0CABB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4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673D-8B2B-C541-AD34-68F4859BC750}" type="datetimeFigureOut">
              <a:rPr lang="en-US" smtClean="0"/>
              <a:t>20-04-09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60D4-721D-434E-87F0-36B0CABB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35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9673D-8B2B-C541-AD34-68F4859BC750}" type="datetimeFigureOut">
              <a:rPr lang="en-US" smtClean="0"/>
              <a:t>20-04-09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A60D4-721D-434E-87F0-36B0CABB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4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365" y="1590117"/>
            <a:ext cx="8229600" cy="1143000"/>
          </a:xfrm>
        </p:spPr>
        <p:txBody>
          <a:bodyPr/>
          <a:lstStyle/>
          <a:p>
            <a:r>
              <a:rPr lang="en-US" dirty="0" smtClean="0"/>
              <a:t>Labour Relations In Canada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72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Definitions </a:t>
            </a:r>
            <a:r>
              <a:rPr lang="en-US" sz="2200" dirty="0" smtClean="0"/>
              <a:t>(from </a:t>
            </a:r>
            <a:r>
              <a:rPr lang="en-US" sz="2200" i="1" dirty="0" smtClean="0"/>
              <a:t>Business Essentials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Labour Union: </a:t>
            </a:r>
          </a:p>
          <a:p>
            <a:pPr marL="0" indent="0">
              <a:buNone/>
            </a:pPr>
            <a:r>
              <a:rPr lang="en-US" sz="2600" dirty="0" smtClean="0"/>
              <a:t>A group of individuals working together to achieve shared job-related goals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Collective Bargaining:</a:t>
            </a:r>
          </a:p>
          <a:p>
            <a:pPr marL="0" indent="0">
              <a:buNone/>
            </a:pPr>
            <a:r>
              <a:rPr lang="en-US" sz="2600" dirty="0" smtClean="0"/>
              <a:t>The process by which union leaders and management negotiate terms and conditions of employment.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dirty="0"/>
              <a:t>Collective </a:t>
            </a:r>
            <a:r>
              <a:rPr lang="en-US" dirty="0" smtClean="0"/>
              <a:t>Agreement:</a:t>
            </a:r>
          </a:p>
          <a:p>
            <a:pPr marL="0" indent="0">
              <a:buNone/>
            </a:pPr>
            <a:r>
              <a:rPr lang="en-US" sz="2600" dirty="0" smtClean="0"/>
              <a:t>The contract between workers and management.</a:t>
            </a:r>
            <a:endParaRPr lang="en-US" sz="2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959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Certification Process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Membership Card Drive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Cards submitted to Labour Board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Certification or Certification Vote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953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in a Union </a:t>
            </a:r>
            <a:r>
              <a:rPr lang="en-US" dirty="0"/>
              <a:t>S</a:t>
            </a:r>
            <a:r>
              <a:rPr lang="en-US" dirty="0" smtClean="0"/>
              <a:t>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do not need to join, but you do need to pay Union Dues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Management may not be part of the union</a:t>
            </a:r>
          </a:p>
          <a:p>
            <a:pPr lvl="1"/>
            <a:r>
              <a:rPr lang="en-US" dirty="0" smtClean="0"/>
              <a:t>typically defined by ability to hire and fire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Your terms of engagement will be governed by the Collective Agreement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332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Strikes and Lockouts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7677" y="1648089"/>
            <a:ext cx="4152034" cy="2743135"/>
          </a:xfrm>
        </p:spPr>
        <p:txBody>
          <a:bodyPr/>
          <a:lstStyle/>
          <a:p>
            <a:r>
              <a:rPr lang="en-US" dirty="0" smtClean="0"/>
              <a:t>Legal Strike</a:t>
            </a:r>
          </a:p>
          <a:p>
            <a:r>
              <a:rPr lang="en-US" dirty="0" smtClean="0"/>
              <a:t>Legal Lockout</a:t>
            </a:r>
          </a:p>
          <a:p>
            <a:r>
              <a:rPr lang="en-US" dirty="0" smtClean="0"/>
              <a:t>Wildcat strike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476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in a Union 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Know the agreement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Engage the union as much as possible – they are the voice or your work force.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“You get the kind of union you deserve”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39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14712</TotalTime>
  <Words>106</Words>
  <Application>Microsoft Macintosh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Labour Relations In Canada</vt:lpstr>
      <vt:lpstr>Definitions (from Business Essentials)</vt:lpstr>
      <vt:lpstr>Certification Process </vt:lpstr>
      <vt:lpstr>Working in a Union Shop</vt:lpstr>
      <vt:lpstr>Strikes and Lockouts</vt:lpstr>
      <vt:lpstr>Managing in a Union Shop</vt:lpstr>
    </vt:vector>
  </TitlesOfParts>
  <Company>BSG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 Canada</dc:title>
  <dc:creator>James Long</dc:creator>
  <cp:lastModifiedBy>james</cp:lastModifiedBy>
  <cp:revision>92</cp:revision>
  <cp:lastPrinted>2012-06-13T15:33:22Z</cp:lastPrinted>
  <dcterms:created xsi:type="dcterms:W3CDTF">2012-06-01T15:51:08Z</dcterms:created>
  <dcterms:modified xsi:type="dcterms:W3CDTF">2020-04-09T17:13:54Z</dcterms:modified>
</cp:coreProperties>
</file>