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98" autoAdjust="0"/>
  </p:normalViewPr>
  <p:slideViewPr>
    <p:cSldViewPr snapToGrid="0" snapToObjects="1">
      <p:cViewPr>
        <p:scale>
          <a:sx n="81" d="100"/>
          <a:sy n="81" d="100"/>
        </p:scale>
        <p:origin x="-4040" y="-1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67550-C38C-544E-A015-53F68BAA0AE7}" type="datetimeFigureOut">
              <a:rPr lang="en-US" smtClean="0"/>
              <a:t>12-06-21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1AB4D-4333-AE49-9176-0DFC13AAF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3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12-06-21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2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12-06-21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3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12-06-21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12-06-21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2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12-06-21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12-06-21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3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12-06-21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2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12-06-21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9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12-06-21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0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12-06-21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4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12-06-21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3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9673D-8B2B-C541-AD34-68F4859BC750}" type="datetimeFigureOut">
              <a:rPr lang="en-US" smtClean="0"/>
              <a:t>12-06-21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4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Recruitment and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Recruitment is separate from selection</a:t>
            </a:r>
          </a:p>
          <a:p>
            <a:r>
              <a:rPr lang="en-US" dirty="0" smtClean="0"/>
              <a:t>Selection </a:t>
            </a:r>
            <a:r>
              <a:rPr lang="en-US" i="1" dirty="0" smtClean="0"/>
              <a:t>should </a:t>
            </a:r>
            <a:r>
              <a:rPr lang="en-US" dirty="0" smtClean="0"/>
              <a:t>be structured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2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778" y="456417"/>
            <a:ext cx="8229600" cy="11437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Tell me about a time when you had to deal with an angry customer.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02094"/>
              </p:ext>
            </p:extLst>
          </p:nvPr>
        </p:nvGraphicFramePr>
        <p:xfrm>
          <a:off x="1194769" y="1912948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526"/>
                <a:gridCol w="4970474"/>
              </a:tblGrid>
              <a:tr h="198857">
                <a:tc>
                  <a:txBody>
                    <a:bodyPr/>
                    <a:lstStyle/>
                    <a:p>
                      <a:r>
                        <a:rPr lang="en-US" dirty="0" smtClean="0"/>
                        <a:t>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Answer</a:t>
                      </a:r>
                      <a:endParaRPr lang="en-US" dirty="0"/>
                    </a:p>
                  </a:txBody>
                  <a:tcPr/>
                </a:tc>
              </a:tr>
              <a:tr h="1988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Added</a:t>
                      </a:r>
                      <a:r>
                        <a:rPr lang="en-US" baseline="0" dirty="0" smtClean="0"/>
                        <a:t> to the conflict</a:t>
                      </a:r>
                      <a:endParaRPr lang="en-US" dirty="0"/>
                    </a:p>
                  </a:txBody>
                  <a:tcPr/>
                </a:tc>
              </a:tr>
              <a:tr h="1988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Avoided</a:t>
                      </a:r>
                      <a:r>
                        <a:rPr lang="en-US" baseline="0" dirty="0" smtClean="0"/>
                        <a:t> the conflict without resolving the problem</a:t>
                      </a:r>
                      <a:endParaRPr lang="en-US" dirty="0"/>
                    </a:p>
                  </a:txBody>
                  <a:tcPr/>
                </a:tc>
              </a:tr>
              <a:tr h="19885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Worked</a:t>
                      </a:r>
                      <a:r>
                        <a:rPr lang="en-US" baseline="0" dirty="0" smtClean="0"/>
                        <a:t> through the problem, remaining calm and respectful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59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55" y="274638"/>
            <a:ext cx="10739202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Does the right answer depend on the job?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0838"/>
            <a:ext cx="8229600" cy="2006179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Tell me about a time you and your friends got in trouble.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8872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Answer for: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8520" y="1754212"/>
            <a:ext cx="5704124" cy="349855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Policeman</a:t>
            </a:r>
          </a:p>
          <a:p>
            <a:r>
              <a:rPr lang="en-US" dirty="0" smtClean="0"/>
              <a:t>Doctor</a:t>
            </a:r>
          </a:p>
          <a:p>
            <a:r>
              <a:rPr lang="en-US" dirty="0" smtClean="0"/>
              <a:t>Lawyer</a:t>
            </a:r>
          </a:p>
          <a:p>
            <a:r>
              <a:rPr lang="en-US" dirty="0" smtClean="0"/>
              <a:t>Teacher</a:t>
            </a:r>
          </a:p>
          <a:p>
            <a:r>
              <a:rPr lang="en-US" dirty="0" smtClean="0"/>
              <a:t>Sales Rep</a:t>
            </a:r>
          </a:p>
          <a:p>
            <a:r>
              <a:rPr lang="en-US" dirty="0" smtClean="0"/>
              <a:t>Tech Support</a:t>
            </a:r>
          </a:p>
          <a:p>
            <a:r>
              <a:rPr lang="en-US" dirty="0" smtClean="0"/>
              <a:t>Accountant</a:t>
            </a:r>
          </a:p>
        </p:txBody>
      </p:sp>
    </p:spTree>
    <p:extLst>
      <p:ext uri="{BB962C8B-B14F-4D97-AF65-F5344CB8AC3E}">
        <p14:creationId xmlns:p14="http://schemas.microsoft.com/office/powerpoint/2010/main" val="297527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Tales from the trenches – 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Sales funnel</a:t>
            </a:r>
          </a:p>
          <a:p>
            <a:r>
              <a:rPr lang="en-US" dirty="0" smtClean="0"/>
              <a:t>Most interviews are not structured</a:t>
            </a:r>
          </a:p>
          <a:p>
            <a:r>
              <a:rPr lang="en-US" dirty="0" smtClean="0"/>
              <a:t>Be yourself</a:t>
            </a:r>
          </a:p>
          <a:p>
            <a:r>
              <a:rPr lang="en-US" dirty="0" smtClean="0"/>
              <a:t>Most valuable phases:</a:t>
            </a:r>
            <a:br>
              <a:rPr lang="en-US" dirty="0" smtClean="0"/>
            </a:b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“I want the job.”</a:t>
            </a:r>
            <a:br>
              <a:rPr lang="en-US" dirty="0" smtClean="0"/>
            </a:b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“I think I can do a good job for you, I hope I get the chance to prove it.”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2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76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“My Dad owns a business and he has two kinds of employees, those who just want to get paid and those who wan to help.  I want to help.”</a:t>
            </a:r>
          </a:p>
          <a:p>
            <a:pPr marL="0" indent="0">
              <a:buNone/>
            </a:pPr>
            <a:endParaRPr lang="en-US" dirty="0"/>
          </a:p>
          <a:p>
            <a:pPr lvl="2">
              <a:buFontTx/>
              <a:buChar char="-"/>
            </a:pPr>
            <a:r>
              <a:rPr lang="en-US" dirty="0" smtClean="0"/>
              <a:t>Under-qualified co-op student in IBM interview </a:t>
            </a:r>
            <a:br>
              <a:rPr lang="en-US" dirty="0" smtClean="0"/>
            </a:br>
            <a:r>
              <a:rPr lang="en-US" dirty="0" smtClean="0"/>
              <a:t>(he got the job)</a:t>
            </a:r>
          </a:p>
        </p:txBody>
      </p:sp>
    </p:spTree>
    <p:extLst>
      <p:ext uri="{BB962C8B-B14F-4D97-AF65-F5344CB8AC3E}">
        <p14:creationId xmlns:p14="http://schemas.microsoft.com/office/powerpoint/2010/main" val="30236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Things you can’t ask in an interview…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2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old are you?</a:t>
            </a:r>
          </a:p>
          <a:p>
            <a:pPr marL="0" indent="0">
              <a:buNone/>
            </a:pPr>
            <a:r>
              <a:rPr lang="en-US" dirty="0" smtClean="0"/>
              <a:t>Are you planning on having children?</a:t>
            </a:r>
          </a:p>
          <a:p>
            <a:pPr marL="0" indent="0">
              <a:buNone/>
            </a:pPr>
            <a:r>
              <a:rPr lang="en-US" dirty="0" smtClean="0"/>
              <a:t>Are you sick?</a:t>
            </a:r>
          </a:p>
          <a:p>
            <a:pPr marL="0" indent="0">
              <a:buNone/>
            </a:pPr>
            <a:r>
              <a:rPr lang="en-US" dirty="0" smtClean="0"/>
              <a:t>Are you a Canadian Citizen?</a:t>
            </a:r>
          </a:p>
        </p:txBody>
      </p:sp>
    </p:spTree>
    <p:extLst>
      <p:ext uri="{BB962C8B-B14F-4D97-AF65-F5344CB8AC3E}">
        <p14:creationId xmlns:p14="http://schemas.microsoft.com/office/powerpoint/2010/main" val="309679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can ask…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Are you entitled to work in Canada?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job requires lifting up to 20 Kg repeatedly throughout the day, can you do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employers: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structured interviews</a:t>
            </a:r>
          </a:p>
          <a:p>
            <a:r>
              <a:rPr lang="en-US" dirty="0" smtClean="0"/>
              <a:t>Don’t let recruitment win out over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3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2725"/>
          </a:xfrm>
        </p:spPr>
        <p:txBody>
          <a:bodyPr>
            <a:normAutofit/>
          </a:bodyPr>
          <a:lstStyle/>
          <a:p>
            <a:r>
              <a:rPr lang="en-US" dirty="0" smtClean="0"/>
              <a:t>Every candidate asked the same questions.</a:t>
            </a:r>
          </a:p>
          <a:p>
            <a:r>
              <a:rPr lang="en-US" dirty="0" smtClean="0"/>
              <a:t>Every question has a detailed scoring system.</a:t>
            </a:r>
          </a:p>
          <a:p>
            <a:r>
              <a:rPr lang="en-US" dirty="0" smtClean="0"/>
              <a:t>Anyone should be able to administer the interview.</a:t>
            </a:r>
          </a:p>
          <a:p>
            <a:r>
              <a:rPr lang="en-US" dirty="0"/>
              <a:t>Behavioral questions are the most effective.</a:t>
            </a:r>
          </a:p>
          <a:p>
            <a:pPr lvl="1"/>
            <a:r>
              <a:rPr lang="en-US" dirty="0" smtClean="0"/>
              <a:t>We just not sure why, is it because people don’t lie or is it because smart people lie better.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9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Interview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</a:p>
          <a:p>
            <a:r>
              <a:rPr lang="en-US" dirty="0" smtClean="0"/>
              <a:t>Related to behavior of successful employees</a:t>
            </a:r>
          </a:p>
          <a:p>
            <a:r>
              <a:rPr lang="en-US" dirty="0" smtClean="0"/>
              <a:t>Score sheet options should range from unacceptable to great.</a:t>
            </a:r>
          </a:p>
          <a:p>
            <a:r>
              <a:rPr lang="en-US" dirty="0" smtClean="0"/>
              <a:t>Score sheet options should cover all likely answers. (this is the tricky bit)</a:t>
            </a:r>
          </a:p>
          <a:p>
            <a:r>
              <a:rPr lang="en-US" dirty="0" smtClean="0"/>
              <a:t>History better than hypothetical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005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101" y="274638"/>
            <a:ext cx="8229600" cy="1143000"/>
          </a:xfrm>
        </p:spPr>
        <p:txBody>
          <a:bodyPr/>
          <a:lstStyle/>
          <a:p>
            <a:r>
              <a:rPr lang="en-US" dirty="0" smtClean="0"/>
              <a:t>History over Hypothetical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is a better interview question?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How would you handle an angry customer, who is upset that an item which was on sale last week is now back at regular price?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Tell me about a time you had to deal with an angry customer.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8779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14625</TotalTime>
  <Words>370</Words>
  <Application>Microsoft Macintosh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Recruitment and Selection</vt:lpstr>
      <vt:lpstr>Tales from the trenches – Interviews</vt:lpstr>
      <vt:lpstr>PowerPoint Presentation</vt:lpstr>
      <vt:lpstr>Things you can’t ask in an interview…</vt:lpstr>
      <vt:lpstr>Things you can ask…</vt:lpstr>
      <vt:lpstr>Tips for employers:</vt:lpstr>
      <vt:lpstr>Structured Interview</vt:lpstr>
      <vt:lpstr>Structured Interview Questions</vt:lpstr>
      <vt:lpstr>History over Hypothetical</vt:lpstr>
      <vt:lpstr>PowerPoint Presentation</vt:lpstr>
      <vt:lpstr>Does the right answer depend on the job?</vt:lpstr>
      <vt:lpstr>Best Answer for:</vt:lpstr>
    </vt:vector>
  </TitlesOfParts>
  <Company>BSG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 Canada</dc:title>
  <dc:creator>James Long</dc:creator>
  <cp:lastModifiedBy>James Long</cp:lastModifiedBy>
  <cp:revision>84</cp:revision>
  <cp:lastPrinted>2012-06-13T15:33:22Z</cp:lastPrinted>
  <dcterms:created xsi:type="dcterms:W3CDTF">2012-06-01T15:51:08Z</dcterms:created>
  <dcterms:modified xsi:type="dcterms:W3CDTF">2012-06-21T15:29:48Z</dcterms:modified>
</cp:coreProperties>
</file>