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move the </a:t>
            </a:r>
            <a:r>
              <a:rPr b="0" lang="en-CA" sz="4400" spc="-1" strike="noStrike">
                <a:latin typeface="Arial"/>
              </a:rPr>
              <a:t>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319385A-BBDE-4939-93BB-F3CADD318EA0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03C01DB-735B-44DB-A2E8-3697E111D9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57200" y="412200"/>
            <a:ext cx="7423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COMP-10132 Grading Scheme</a:t>
            </a:r>
            <a:endParaRPr b="0" lang="en-CA" sz="3200" spc="-1" strike="noStrike">
              <a:latin typeface="Arial"/>
            </a:endParaRPr>
          </a:p>
        </p:txBody>
      </p:sp>
      <p:graphicFrame>
        <p:nvGraphicFramePr>
          <p:cNvPr id="43" name="Table 2"/>
          <p:cNvGraphicFramePr/>
          <p:nvPr/>
        </p:nvGraphicFramePr>
        <p:xfrm>
          <a:off x="899280" y="1007640"/>
          <a:ext cx="6981840" cy="3121920"/>
        </p:xfrm>
        <a:graphic>
          <a:graphicData uri="http://schemas.openxmlformats.org/drawingml/2006/table">
            <a:tbl>
              <a:tblPr/>
              <a:tblGrid>
                <a:gridCol w="5224320"/>
                <a:gridCol w="112932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Item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Reading Assignments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 Assignments each worth 4 points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Tests 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"/>
                        </a:rPr>
                        <a:t>Test 1 (Business in Canada)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"/>
                        </a:rPr>
                        <a:t>Test 2 (Management Accounting, Marketing and Sales, and HR)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 3 (Financial Accounting)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Final (All course material)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44" name="CustomShape 3"/>
          <p:cNvSpPr/>
          <p:nvPr/>
        </p:nvSpPr>
        <p:spPr>
          <a:xfrm>
            <a:off x="4703760" y="6288840"/>
            <a:ext cx="3593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*Tests are on-line, take home.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14759</TotalTime>
  <Application>LibreOffice/6.4.7.2$Linux_X86_64 LibreOffice_project/40$Build-2</Application>
  <Words>93</Words>
  <Paragraphs>23</Paragraphs>
  <Company>BSG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2012-06-01T15:51:08Z</dcterms:created>
  <dc:creator>James Long</dc:creator>
  <dc:description/>
  <dc:language>en-CA</dc:language>
  <cp:lastModifiedBy/>
  <cp:lastPrinted>2012-06-13T15:33:22Z</cp:lastPrinted>
  <dcterms:modified xsi:type="dcterms:W3CDTF">2022-12-28T15:57:51Z</dcterms:modified>
  <cp:revision>108</cp:revision>
  <dc:subject/>
  <dc:title>Business in Canada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BSG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