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98" autoAdjust="0"/>
  </p:normalViewPr>
  <p:slideViewPr>
    <p:cSldViewPr snapToGrid="0" snapToObjects="1">
      <p:cViewPr>
        <p:scale>
          <a:sx n="135" d="100"/>
          <a:sy n="135" d="100"/>
        </p:scale>
        <p:origin x="-1896" y="-1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7550-C38C-544E-A015-53F68BAA0AE7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AB4D-4333-AE49-9176-0DFC13AA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8351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Call Centre Outsourcing: Breakeven</a:t>
            </a:r>
            <a:br>
              <a:rPr lang="en-US" dirty="0" smtClean="0"/>
            </a:br>
            <a:r>
              <a:rPr lang="en-US" dirty="0" smtClean="0"/>
              <a:t>Algebraic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261"/>
            <a:ext cx="8229600" cy="11571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 smtClean="0"/>
              <a:t>Let N represent the monthly call volume at which outsourcing and running in house cost the same.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53011" y="2041407"/>
            <a:ext cx="195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in_cost</a:t>
            </a:r>
            <a:r>
              <a:rPr lang="en-CA" dirty="0"/>
              <a:t>  = </a:t>
            </a:r>
            <a:r>
              <a:rPr lang="en-CA" dirty="0" err="1" smtClean="0"/>
              <a:t>out_cost</a:t>
            </a:r>
            <a:endParaRPr lang="en-CA" dirty="0"/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353011" y="2570098"/>
            <a:ext cx="420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in_cost</a:t>
            </a:r>
            <a:r>
              <a:rPr lang="en-CA" dirty="0" smtClean="0"/>
              <a:t> </a:t>
            </a:r>
            <a:r>
              <a:rPr lang="en-CA" dirty="0"/>
              <a:t>= </a:t>
            </a:r>
            <a:r>
              <a:rPr lang="en-CA" dirty="0" err="1"/>
              <a:t>out_fixed_cost</a:t>
            </a:r>
            <a:r>
              <a:rPr lang="en-CA" dirty="0"/>
              <a:t> + N*</a:t>
            </a:r>
            <a:r>
              <a:rPr lang="en-CA" dirty="0" err="1"/>
              <a:t>cost_per_call</a:t>
            </a:r>
            <a:endParaRPr lang="en-CA" dirty="0"/>
          </a:p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353011" y="3089382"/>
            <a:ext cx="64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in_cost</a:t>
            </a:r>
            <a:r>
              <a:rPr lang="en-CA" dirty="0"/>
              <a:t> </a:t>
            </a:r>
            <a:r>
              <a:rPr lang="en-CA" dirty="0" smtClean="0"/>
              <a:t>- </a:t>
            </a:r>
            <a:r>
              <a:rPr lang="en-CA" dirty="0" err="1" smtClean="0"/>
              <a:t>out_fixed_cost</a:t>
            </a:r>
            <a:r>
              <a:rPr lang="en-CA" dirty="0" smtClean="0"/>
              <a:t> = </a:t>
            </a:r>
            <a:r>
              <a:rPr lang="en-CA" dirty="0"/>
              <a:t>N*</a:t>
            </a:r>
            <a:r>
              <a:rPr lang="en-CA" dirty="0" err="1" smtClean="0"/>
              <a:t>cost_per_call</a:t>
            </a:r>
            <a:r>
              <a:rPr lang="en-CA" dirty="0" smtClean="0"/>
              <a:t> 	</a:t>
            </a:r>
            <a:endParaRPr lang="en-CA" dirty="0"/>
          </a:p>
          <a:p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397307" y="3602116"/>
            <a:ext cx="4380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(</a:t>
            </a:r>
            <a:r>
              <a:rPr lang="en-CA" dirty="0" err="1" smtClean="0"/>
              <a:t>in_cost</a:t>
            </a:r>
            <a:r>
              <a:rPr lang="en-CA" dirty="0" smtClean="0"/>
              <a:t> - </a:t>
            </a:r>
            <a:r>
              <a:rPr lang="en-CA" dirty="0" err="1" smtClean="0"/>
              <a:t>out_fixed_cost</a:t>
            </a:r>
            <a:r>
              <a:rPr lang="en-CA" dirty="0" smtClean="0"/>
              <a:t>) / </a:t>
            </a:r>
            <a:r>
              <a:rPr lang="en-CA" dirty="0" err="1" smtClean="0"/>
              <a:t>cost_per_call</a:t>
            </a:r>
            <a:r>
              <a:rPr lang="en-CA" dirty="0" smtClean="0"/>
              <a:t> = N</a:t>
            </a:r>
            <a:endParaRPr lang="en-CA" dirty="0"/>
          </a:p>
          <a:p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1397307" y="4229633"/>
            <a:ext cx="43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 = (</a:t>
            </a:r>
            <a:r>
              <a:rPr lang="en-CA" dirty="0" err="1" smtClean="0"/>
              <a:t>in_cost</a:t>
            </a:r>
            <a:r>
              <a:rPr lang="en-CA" dirty="0" smtClean="0"/>
              <a:t> - </a:t>
            </a:r>
            <a:r>
              <a:rPr lang="en-CA" dirty="0" err="1" smtClean="0"/>
              <a:t>out_fixed_cost</a:t>
            </a:r>
            <a:r>
              <a:rPr lang="en-CA" dirty="0" smtClean="0"/>
              <a:t>) / </a:t>
            </a:r>
            <a:r>
              <a:rPr lang="en-CA" dirty="0" err="1" smtClean="0"/>
              <a:t>cost_per_call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397307" y="4852406"/>
            <a:ext cx="241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 = (10,000- 2,000) / 20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446230" y="5458863"/>
            <a:ext cx="90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 = 400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786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14538</TotalTime>
  <Words>70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Call Centre Outsourcing: Breakeven Algebraic Solution</vt:lpstr>
      <vt:lpstr>PowerPoint Presentation</vt:lpstr>
    </vt:vector>
  </TitlesOfParts>
  <Company>BSG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 Canada</dc:title>
  <dc:creator>James Long</dc:creator>
  <cp:lastModifiedBy>james</cp:lastModifiedBy>
  <cp:revision>72</cp:revision>
  <cp:lastPrinted>2012-06-13T15:33:22Z</cp:lastPrinted>
  <dcterms:created xsi:type="dcterms:W3CDTF">2012-06-01T15:51:08Z</dcterms:created>
  <dcterms:modified xsi:type="dcterms:W3CDTF">2020-04-08T21:22:10Z</dcterms:modified>
</cp:coreProperties>
</file>