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8" autoAdjust="0"/>
  </p:normalViewPr>
  <p:slideViewPr>
    <p:cSldViewPr snapToGrid="0" snapToObjects="1">
      <p:cViewPr>
        <p:scale>
          <a:sx n="135" d="100"/>
          <a:sy n="135" d="100"/>
        </p:scale>
        <p:origin x="-1896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7550-C38C-544E-A015-53F68BAA0AE7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AB4D-4333-AE49-9176-0DFC13AA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Marketing and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Tales from the sales trenches…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ears, one mouth</a:t>
            </a:r>
          </a:p>
          <a:p>
            <a:r>
              <a:rPr lang="en-US" dirty="0" smtClean="0"/>
              <a:t>qualify, qualify, qualify</a:t>
            </a:r>
          </a:p>
          <a:p>
            <a:r>
              <a:rPr lang="en-US" dirty="0" smtClean="0"/>
              <a:t>find something the customer cares about</a:t>
            </a:r>
          </a:p>
          <a:p>
            <a:r>
              <a:rPr lang="en-US" dirty="0" smtClean="0"/>
              <a:t>when the customer buys, stop selling</a:t>
            </a:r>
          </a:p>
          <a:p>
            <a:r>
              <a:rPr lang="en-US" dirty="0" smtClean="0"/>
              <a:t>be yourself</a:t>
            </a:r>
          </a:p>
          <a:p>
            <a:r>
              <a:rPr lang="en-US" dirty="0" smtClean="0"/>
              <a:t>solving problems works wonders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33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– “The Four Ps”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3644" y="1600201"/>
            <a:ext cx="4820356" cy="3470392"/>
          </a:xfrm>
        </p:spPr>
        <p:txBody>
          <a:bodyPr/>
          <a:lstStyle/>
          <a:p>
            <a:r>
              <a:rPr lang="en-US" dirty="0" smtClean="0"/>
              <a:t>Product</a:t>
            </a:r>
          </a:p>
          <a:p>
            <a:r>
              <a:rPr lang="en-US" dirty="0" smtClean="0"/>
              <a:t>Place</a:t>
            </a:r>
          </a:p>
          <a:p>
            <a:r>
              <a:rPr lang="en-US" dirty="0" smtClean="0"/>
              <a:t>Promotion</a:t>
            </a:r>
          </a:p>
          <a:p>
            <a:r>
              <a:rPr lang="en-US" dirty="0" smtClean="0"/>
              <a:t>Price</a:t>
            </a:r>
          </a:p>
          <a:p>
            <a:r>
              <a:rPr lang="en-US" i="1" dirty="0" smtClean="0"/>
              <a:t>People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2236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571"/>
            <a:ext cx="8229600" cy="4525963"/>
          </a:xfrm>
        </p:spPr>
        <p:txBody>
          <a:bodyPr/>
          <a:lstStyle/>
          <a:p>
            <a:r>
              <a:rPr lang="en-US" dirty="0" smtClean="0"/>
              <a:t>Features and Benefits</a:t>
            </a:r>
          </a:p>
          <a:p>
            <a:r>
              <a:rPr lang="en-US" dirty="0" smtClean="0"/>
              <a:t>What you leave out is as important as what you put in</a:t>
            </a:r>
          </a:p>
          <a:p>
            <a:r>
              <a:rPr lang="en-US" dirty="0" smtClean="0"/>
              <a:t>Product mix</a:t>
            </a:r>
          </a:p>
          <a:p>
            <a:r>
              <a:rPr lang="en-US" dirty="0" smtClean="0"/>
              <a:t>Product line strategy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- compare Apple and HP laptops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33" y="1427986"/>
            <a:ext cx="6438430" cy="4525963"/>
          </a:xfrm>
        </p:spPr>
        <p:txBody>
          <a:bodyPr/>
          <a:lstStyle/>
          <a:p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smtClean="0"/>
              <a:t>agent</a:t>
            </a:r>
          </a:p>
          <a:p>
            <a:pPr lvl="1"/>
            <a:r>
              <a:rPr lang="en-US" dirty="0" smtClean="0"/>
              <a:t>Reseller</a:t>
            </a:r>
          </a:p>
          <a:p>
            <a:r>
              <a:rPr lang="en-US" dirty="0" smtClean="0"/>
              <a:t>Compare:</a:t>
            </a:r>
          </a:p>
          <a:p>
            <a:pPr lvl="1"/>
            <a:r>
              <a:rPr lang="en-US" dirty="0" smtClean="0"/>
              <a:t>Amazon and Indigo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0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97" y="128975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Advertising</a:t>
            </a:r>
            <a:r>
              <a:rPr lang="en-US" dirty="0" smtClean="0"/>
              <a:t> does not start with a </a:t>
            </a:r>
            <a:r>
              <a:rPr lang="en-US" b="1" i="1" dirty="0" smtClean="0"/>
              <a:t>P</a:t>
            </a:r>
          </a:p>
          <a:p>
            <a:r>
              <a:rPr lang="en-US" dirty="0" smtClean="0"/>
              <a:t>Classics: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radio</a:t>
            </a:r>
          </a:p>
          <a:p>
            <a:pPr lvl="1"/>
            <a:r>
              <a:rPr lang="en-US" dirty="0" smtClean="0"/>
              <a:t>TV</a:t>
            </a:r>
          </a:p>
          <a:p>
            <a:pPr lvl="1"/>
            <a:r>
              <a:rPr lang="en-US" dirty="0" smtClean="0"/>
              <a:t>outdoor (includes location)</a:t>
            </a:r>
            <a:br>
              <a:rPr lang="en-US" dirty="0" smtClean="0"/>
            </a:br>
            <a:endParaRPr lang="en-US" dirty="0" smtClean="0"/>
          </a:p>
          <a:p>
            <a:pPr marL="514350" indent="-457200"/>
            <a:r>
              <a:rPr lang="en-US" dirty="0" smtClean="0"/>
              <a:t>Modern:</a:t>
            </a:r>
          </a:p>
          <a:p>
            <a:pPr marL="914400" lvl="1" indent="-457200"/>
            <a:r>
              <a:rPr lang="en-US" dirty="0" smtClean="0"/>
              <a:t>AdSense</a:t>
            </a:r>
          </a:p>
          <a:p>
            <a:pPr marL="914400" lvl="1" indent="-457200"/>
            <a:r>
              <a:rPr lang="en-US" dirty="0" smtClean="0"/>
              <a:t>YouTube</a:t>
            </a:r>
          </a:p>
          <a:p>
            <a:pPr marL="914400" lvl="1" indent="-457200"/>
            <a:r>
              <a:rPr lang="en-US" dirty="0" err="1" smtClean="0"/>
              <a:t>www.YourCompany.ca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192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 you charge?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Consider: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gold </a:t>
            </a:r>
            <a:r>
              <a:rPr lang="en-US" dirty="0" smtClean="0"/>
              <a:t>miner</a:t>
            </a:r>
          </a:p>
          <a:p>
            <a:pPr marL="857250" lvl="1" indent="-457200">
              <a:buFontTx/>
              <a:buChar char="-"/>
            </a:pPr>
            <a:r>
              <a:rPr lang="en-US" dirty="0"/>
              <a:t>b</a:t>
            </a:r>
            <a:r>
              <a:rPr lang="en-US" dirty="0" smtClean="0"/>
              <a:t>ike shop</a:t>
            </a:r>
          </a:p>
          <a:p>
            <a:pPr marL="857250" lvl="1" indent="-457200">
              <a:buFontTx/>
              <a:buChar char="-"/>
            </a:pPr>
            <a:r>
              <a:rPr lang="en-US" dirty="0" smtClean="0"/>
              <a:t>s</a:t>
            </a:r>
            <a:r>
              <a:rPr lang="en-US" dirty="0" smtClean="0"/>
              <a:t>oftware publisher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1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products are purchased by people.  Yes even industrial products.</a:t>
            </a:r>
          </a:p>
          <a:p>
            <a:r>
              <a:rPr lang="en-US" dirty="0" smtClean="0"/>
              <a:t>“People buy from People”</a:t>
            </a:r>
          </a:p>
          <a:p>
            <a:r>
              <a:rPr lang="en-US" dirty="0" smtClean="0"/>
              <a:t>Communication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902119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Relationship Marketing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95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work for a tech company, the field is a good place to be.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sales</a:t>
            </a:r>
          </a:p>
          <a:p>
            <a:pPr marL="0" indent="0">
              <a:buNone/>
            </a:pPr>
            <a:r>
              <a:rPr lang="en-US" dirty="0" smtClean="0"/>
              <a:t>	- sales support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consulting/professional services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support (including call centre)</a:t>
            </a:r>
          </a:p>
        </p:txBody>
      </p:sp>
    </p:spTree>
    <p:extLst>
      <p:ext uri="{BB962C8B-B14F-4D97-AF65-F5344CB8AC3E}">
        <p14:creationId xmlns:p14="http://schemas.microsoft.com/office/powerpoint/2010/main" val="197096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14516</TotalTime>
  <Words>153</Words>
  <Application>Microsoft Macintosh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Marketing and Sales</vt:lpstr>
      <vt:lpstr>Marketing – “The Four Ps”</vt:lpstr>
      <vt:lpstr>Product</vt:lpstr>
      <vt:lpstr>Place</vt:lpstr>
      <vt:lpstr>Promotion</vt:lpstr>
      <vt:lpstr>Price</vt:lpstr>
      <vt:lpstr>People</vt:lpstr>
      <vt:lpstr>Relationship Marketing</vt:lpstr>
      <vt:lpstr>Sales</vt:lpstr>
      <vt:lpstr>Tales from the sales trenches…</vt:lpstr>
    </vt:vector>
  </TitlesOfParts>
  <Company>BSG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 Canada</dc:title>
  <dc:creator>James Long</dc:creator>
  <cp:lastModifiedBy>james</cp:lastModifiedBy>
  <cp:revision>72</cp:revision>
  <cp:lastPrinted>2012-06-13T15:33:22Z</cp:lastPrinted>
  <dcterms:created xsi:type="dcterms:W3CDTF">2012-06-01T15:51:08Z</dcterms:created>
  <dcterms:modified xsi:type="dcterms:W3CDTF">2020-04-10T00:22:22Z</dcterms:modified>
</cp:coreProperties>
</file>