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80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A0BE-43D9-4D8A-838A-BF67BA0911F3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083AB-4C2E-4BC8-88A5-89FB070BB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83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495AED-0C56-4AB8-B74E-F4B0E6C86D76}" type="slidenum">
              <a:rPr lang="pt-BR" altLang="pt-BR" sz="1200" u="none" smtClean="0"/>
              <a:pPr/>
              <a:t>1</a:t>
            </a:fld>
            <a:endParaRPr lang="pt-BR" altLang="pt-BR" sz="1200" u="non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87560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373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495AED-0C56-4AB8-B74E-F4B0E6C86D76}" type="slidenum">
              <a:rPr lang="pt-BR" altLang="pt-BR" sz="1200" u="none" smtClean="0"/>
              <a:pPr/>
              <a:t>11</a:t>
            </a:fld>
            <a:endParaRPr lang="pt-BR" altLang="pt-BR" sz="1200" u="non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2779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495AED-0C56-4AB8-B74E-F4B0E6C86D76}" type="slidenum">
              <a:rPr lang="pt-BR" altLang="pt-BR" sz="1200" u="none" smtClean="0"/>
              <a:pPr/>
              <a:t>2</a:t>
            </a:fld>
            <a:endParaRPr lang="pt-BR" altLang="pt-BR" sz="1200" u="non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3143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9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4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92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3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0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91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92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020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67" y="6727600"/>
            <a:ext cx="12192000" cy="13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23" name="Shape 23"/>
          <p:cNvCxnSpPr/>
          <p:nvPr/>
        </p:nvCxnSpPr>
        <p:spPr>
          <a:xfrm>
            <a:off x="559233" y="1538927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800" cy="420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8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18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6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32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40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6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DD9C-7826-492E-A37B-3D772B28A8B5}" type="datetimeFigureOut">
              <a:rPr lang="pt-BR" smtClean="0"/>
              <a:t>09/11/2017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DAEA-2C8B-4F22-AF7B-195A56D69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5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3"/>
          <p:cNvSpPr txBox="1">
            <a:spLocks noChangeArrowheads="1"/>
          </p:cNvSpPr>
          <p:nvPr/>
        </p:nvSpPr>
        <p:spPr bwMode="auto">
          <a:xfrm>
            <a:off x="1631950" y="188913"/>
            <a:ext cx="496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3575050" y="5135564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9" y="0"/>
            <a:ext cx="12073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160340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pt-BR" dirty="0" smtClean="0"/>
              <a:t>QR-CODE – DA </a:t>
            </a:r>
            <a:r>
              <a:rPr lang="pt-BR" dirty="0" smtClean="0"/>
              <a:t>APRESENTAÇÃO</a:t>
            </a:r>
            <a:endParaRPr lang="pt-BR" dirty="0"/>
          </a:p>
          <a:p>
            <a:endParaRPr dirty="0"/>
          </a:p>
          <a:p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088"/>
            <a:ext cx="4318415" cy="2482567"/>
          </a:xfrm>
          <a:prstGeom prst="rect">
            <a:avLst/>
          </a:prstGeom>
        </p:spPr>
      </p:pic>
      <p:sp>
        <p:nvSpPr>
          <p:cNvPr id="3" name="AutoShape 2" descr="blob:https://web.whatsapp.com/393a19e6-faf3-451e-9b86-1ee62a88af8d"/>
          <p:cNvSpPr>
            <a:spLocks noChangeAspect="1" noChangeArrowheads="1"/>
          </p:cNvSpPr>
          <p:nvPr/>
        </p:nvSpPr>
        <p:spPr bwMode="auto">
          <a:xfrm>
            <a:off x="155574" y="-3067377"/>
            <a:ext cx="3227705" cy="32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4" y="1123406"/>
            <a:ext cx="4652554" cy="46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3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3"/>
          <p:cNvSpPr txBox="1">
            <a:spLocks noChangeArrowheads="1"/>
          </p:cNvSpPr>
          <p:nvPr/>
        </p:nvSpPr>
        <p:spPr bwMode="auto">
          <a:xfrm>
            <a:off x="1631950" y="188913"/>
            <a:ext cx="496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3575050" y="5135564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94" y="1924333"/>
            <a:ext cx="7885714" cy="453333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940300" y="955171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Century Gothic" panose="020B0502020202020204" pitchFamily="34" charset="0"/>
              </a:rPr>
              <a:t>Obrigado </a:t>
            </a:r>
            <a:r>
              <a:rPr lang="pt-BR" sz="2400" b="1" dirty="0" smtClean="0">
                <a:latin typeface="Century Gothic" panose="020B0502020202020204" pitchFamily="34" charset="0"/>
              </a:rPr>
              <a:t>!</a:t>
            </a:r>
            <a:endParaRPr lang="pt-B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aixaDeTexto 3"/>
          <p:cNvSpPr txBox="1">
            <a:spLocks noChangeArrowheads="1"/>
          </p:cNvSpPr>
          <p:nvPr/>
        </p:nvSpPr>
        <p:spPr bwMode="auto">
          <a:xfrm>
            <a:off x="1631950" y="188913"/>
            <a:ext cx="496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6148" name="CaixaDeTexto 4"/>
          <p:cNvSpPr txBox="1">
            <a:spLocks noChangeArrowheads="1"/>
          </p:cNvSpPr>
          <p:nvPr/>
        </p:nvSpPr>
        <p:spPr bwMode="auto">
          <a:xfrm>
            <a:off x="3575050" y="5135564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2632076" y="2413001"/>
            <a:ext cx="7350125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endParaRPr lang="pt-BR" altLang="pt-BR" sz="2800" kern="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90901" y="1921795"/>
            <a:ext cx="11031744" cy="3273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Gabriel </a:t>
            </a:r>
            <a:r>
              <a:rPr lang="pt-BR" dirty="0" err="1"/>
              <a:t>Novakovski</a:t>
            </a:r>
            <a:r>
              <a:rPr lang="pt-BR" dirty="0"/>
              <a:t> Nunes </a:t>
            </a:r>
          </a:p>
          <a:p>
            <a:pPr algn="r"/>
            <a:r>
              <a:rPr lang="pt-BR" dirty="0"/>
              <a:t>João Carlos Santos Ferreira</a:t>
            </a:r>
          </a:p>
          <a:p>
            <a:pPr algn="r"/>
            <a:r>
              <a:rPr lang="pt-BR" dirty="0"/>
              <a:t>João Padilha Moreira</a:t>
            </a:r>
          </a:p>
          <a:p>
            <a:pPr algn="r"/>
            <a:r>
              <a:rPr lang="pt-BR" dirty="0" err="1"/>
              <a:t>Querte</a:t>
            </a:r>
            <a:r>
              <a:rPr lang="pt-BR" dirty="0"/>
              <a:t> </a:t>
            </a:r>
            <a:r>
              <a:rPr lang="pt-BR" dirty="0" err="1" smtClean="0"/>
              <a:t>Melecke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694180" y="49575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APLICATIVO MOBILE – (CALCULEI</a:t>
            </a:r>
            <a:r>
              <a:rPr lang="pt-BR" sz="3600" b="1" dirty="0" smtClean="0"/>
              <a:t>)</a:t>
            </a:r>
            <a:r>
              <a:rPr lang="pt-BR" sz="3600" b="1" dirty="0"/>
              <a:t> </a:t>
            </a:r>
            <a:endParaRPr 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32" y="4354655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dirty="0"/>
              <a:t>O que é </a:t>
            </a:r>
            <a:r>
              <a:rPr lang="pt-BR" dirty="0" err="1"/>
              <a:t>Discalculia</a:t>
            </a:r>
            <a:r>
              <a:rPr lang="pt-BR" dirty="0"/>
              <a:t>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7827063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Discalculia</a:t>
            </a:r>
            <a:r>
              <a:rPr lang="pt-BR" dirty="0"/>
              <a:t> é um tipo de transtorno de aprendizagem caracterizada por uma inabilidade ou incapacidade de pensar, refletir, avaliar ou raciocinar processos ou tarefas que envolvam números ou conceitos matemáticos. Percebe-se desde muito cedo, mas é na escola que todos os sinais e dificuldades se expressam de maneira clara e explícita, pois as exigências são maiores e a </a:t>
            </a:r>
            <a:r>
              <a:rPr lang="pt-BR" dirty="0" err="1" smtClean="0"/>
              <a:t>sequenciação</a:t>
            </a:r>
            <a:r>
              <a:rPr lang="pt-BR" dirty="0" smtClean="0"/>
              <a:t> </a:t>
            </a:r>
            <a:r>
              <a:rPr lang="pt-BR" dirty="0"/>
              <a:t>de tarefas que envolvem aritmética e proporções passam a ser rotineiras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72" y="2749716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dirty="0"/>
              <a:t>Desenvolvimento lógico matemático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963886" y="1890400"/>
            <a:ext cx="6812514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Como forma de auxiliar o desenvolvimento da pessoa com a lógica matemática, afetada pela </a:t>
            </a:r>
            <a:r>
              <a:rPr lang="pt-BR" dirty="0" err="1"/>
              <a:t>Discalculia</a:t>
            </a:r>
            <a:r>
              <a:rPr lang="pt-BR" dirty="0"/>
              <a:t>, pensou se em um método de ensino que estimula esta lógica, mas também que a desafiasse, para que tenha vontade de continuar e esteja sempre em um constante aprendizado.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7" y="2408289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67852" y="3235875"/>
            <a:ext cx="8101382" cy="3021234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A partir deste pensamento, surgiu o método adotado, para que seja mantida a atenção, e que durante o jogo, não tenham sempre os mesmos padrões, deixando o jogo monótono. Na tela inicial se tem a opção de jogar, de configurar, ou de ver o ranking, dispostos em </a:t>
            </a:r>
            <a:r>
              <a:rPr lang="pt-BR" dirty="0" err="1"/>
              <a:t>tabs</a:t>
            </a:r>
            <a:r>
              <a:rPr lang="pt-BR" dirty="0"/>
              <a:t> para fácil acesso.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85" y="753308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dirty="0"/>
              <a:t>O Jogo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624252" y="1890400"/>
            <a:ext cx="7152148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O jogo consiste em 30 exercícios em tela que inicialmente ficam em branco e invisíveis, e, a cada x segundos (configurável, depende do nível de dificuldade) uma nova atividade surge, tornando se visível. </a:t>
            </a:r>
          </a:p>
          <a:p>
            <a:pPr algn="just">
              <a:buNone/>
            </a:pPr>
            <a:endParaRPr dirty="0"/>
          </a:p>
          <a:p>
            <a:pPr algn="just">
              <a:buNone/>
            </a:pP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455" y="3091559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1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15599" y="287961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sz="4000" dirty="0"/>
              <a:t>O método adotado para o desenvolvimento do APP</a:t>
            </a:r>
          </a:p>
          <a:p>
            <a:pPr algn="ctr"/>
            <a:endParaRPr sz="4000" dirty="0"/>
          </a:p>
          <a:p>
            <a:pPr algn="ctr"/>
            <a:endParaRPr sz="40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-3" y="1158879"/>
            <a:ext cx="8197176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Utilizamos um algoritmo no qual, temos dois parâmetros, um range mínimo e um range máximo, no primeiro parâmetro, encontra-se a resposta correta ao sistema que retorna um número randômico de 1 a 10, onde o valor retornado é abatido em forma de percentual da resposta correta, gerando assim, a segunda alternativa de resposta (a primeira alternativa é a resposta correta), já no outro parâmetro, a função </a:t>
            </a:r>
            <a:r>
              <a:rPr lang="pt-BR" dirty="0" err="1"/>
              <a:t>random</a:t>
            </a:r>
            <a:r>
              <a:rPr lang="pt-BR" dirty="0"/>
              <a:t> gera um número entre 1 e 50, na qual é transformada em percentual e somada a resposta correta</a:t>
            </a:r>
            <a:r>
              <a:rPr lang="pt-BR" dirty="0" smtClean="0"/>
              <a:t>. Desta </a:t>
            </a:r>
            <a:r>
              <a:rPr lang="pt-BR" dirty="0"/>
              <a:t>forma, conseguimos a variação necessária nos desafios, sem repetir respostas, tornando o aprendizado mais dinâmico</a:t>
            </a:r>
            <a:r>
              <a:rPr lang="pt-BR" dirty="0" smtClean="0"/>
              <a:t>.</a:t>
            </a:r>
            <a:endParaRPr dirty="0"/>
          </a:p>
          <a:p>
            <a:pPr marL="0" indent="0" algn="just">
              <a:buNone/>
            </a:pP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94" y="2161888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A lógica de recompensas</a:t>
            </a:r>
          </a:p>
          <a:p>
            <a:endParaRPr/>
          </a:p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02629" y="1356967"/>
            <a:ext cx="7374216" cy="4201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pt-BR" dirty="0"/>
              <a:t>Quando um estímulo externo, como um alimento, foi encontrado e considerado como uma sensação agradável, o córtex cerebral sinaliza a área </a:t>
            </a:r>
            <a:r>
              <a:rPr lang="pt-BR" dirty="0" err="1"/>
              <a:t>tegmental</a:t>
            </a:r>
            <a:r>
              <a:rPr lang="pt-BR" dirty="0"/>
              <a:t> ventral para a liberação de dopamina para a amígdala e o córtex pré-frontal, essas são regiões do cérebro que compõem o sistema de recompensa. (</a:t>
            </a:r>
            <a:r>
              <a:rPr lang="pt-BR" dirty="0" err="1"/>
              <a:t>PedagogiaAoPeDaLetra</a:t>
            </a:r>
            <a:r>
              <a:rPr lang="pt-BR" dirty="0"/>
              <a:t>)</a:t>
            </a:r>
          </a:p>
          <a:p>
            <a:pPr marL="0" indent="0" algn="just">
              <a:buNone/>
            </a:pPr>
            <a:r>
              <a:rPr lang="pt-BR" dirty="0"/>
              <a:t>	Como as pesquisas apontam, o foco do aplicativo era atingir o sistema de recompensa cerebral para tornar a experiência do usuário cada vez melhor no avanço do desenvolvimento de sua lógica de cálculos.</a:t>
            </a:r>
          </a:p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088"/>
            <a:ext cx="4318415" cy="24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7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78819" y="160340"/>
            <a:ext cx="11360800" cy="860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pt-BR" dirty="0" smtClean="0"/>
              <a:t>QR-CODE – CALCULEI V. 2.0</a:t>
            </a:r>
            <a:endParaRPr lang="pt-BR" dirty="0"/>
          </a:p>
          <a:p>
            <a:endParaRPr dirty="0"/>
          </a:p>
          <a:p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088"/>
            <a:ext cx="4318415" cy="2482567"/>
          </a:xfrm>
          <a:prstGeom prst="rect">
            <a:avLst/>
          </a:prstGeom>
        </p:spPr>
      </p:pic>
      <p:sp>
        <p:nvSpPr>
          <p:cNvPr id="3" name="AutoShape 2" descr="blob:https://web.whatsapp.com/393a19e6-faf3-451e-9b86-1ee62a88af8d"/>
          <p:cNvSpPr>
            <a:spLocks noChangeAspect="1" noChangeArrowheads="1"/>
          </p:cNvSpPr>
          <p:nvPr/>
        </p:nvSpPr>
        <p:spPr bwMode="auto">
          <a:xfrm>
            <a:off x="155574" y="-3067377"/>
            <a:ext cx="3227705" cy="32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versao2.0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1" y="796835"/>
            <a:ext cx="576072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10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451</Words>
  <Application>Microsoft Office PowerPoint</Application>
  <PresentationFormat>Widescreen</PresentationFormat>
  <Paragraphs>23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Tema do Office</vt:lpstr>
      <vt:lpstr>Apresentação do PowerPoint</vt:lpstr>
      <vt:lpstr>Apresentação do PowerPoint</vt:lpstr>
      <vt:lpstr>O que é Discalculia?</vt:lpstr>
      <vt:lpstr>Desenvolvimento lógico matemático</vt:lpstr>
      <vt:lpstr>Apresentação do PowerPoint</vt:lpstr>
      <vt:lpstr>O Jogo</vt:lpstr>
      <vt:lpstr>O método adotado para o desenvolvimento do APP  </vt:lpstr>
      <vt:lpstr>A lógica de recompensas  </vt:lpstr>
      <vt:lpstr>QR-CODE – CALCULEI V. 2.0  </vt:lpstr>
      <vt:lpstr>QR-CODE – DA APRESENTAÇÃO 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Lemos</dc:creator>
  <cp:lastModifiedBy>Joao</cp:lastModifiedBy>
  <cp:revision>56</cp:revision>
  <dcterms:created xsi:type="dcterms:W3CDTF">2017-02-02T18:51:17Z</dcterms:created>
  <dcterms:modified xsi:type="dcterms:W3CDTF">2017-11-09T17:16:08Z</dcterms:modified>
</cp:coreProperties>
</file>