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6787-5EB5-4452-ACF1-AD933D4CA4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EE3F-A956-46FD-8E2A-10930F3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92790" y="97783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Design and implement a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 Library</a:t>
            </a:r>
            <a:r>
              <a:rPr lang="en-US" dirty="0"/>
              <a:t>” </a:t>
            </a:r>
            <a:r>
              <a:rPr lang="en-US" dirty="0" smtClean="0"/>
              <a:t>with Cordova, jQuery Mobile and </a:t>
            </a:r>
            <a:r>
              <a:rPr lang="en-US" dirty="0"/>
              <a:t>REST back-end in Kinvey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Books have title, author and description</a:t>
            </a:r>
          </a:p>
          <a:p>
            <a:pPr>
              <a:lnSpc>
                <a:spcPct val="110000"/>
              </a:lnSpc>
            </a:pPr>
            <a:r>
              <a:rPr lang="en-US" dirty="0"/>
              <a:t>Implement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functionality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Login, register, logout, list all books, create a new book, edit existing book, delete existing book</a:t>
            </a:r>
          </a:p>
          <a:p>
            <a:pPr>
              <a:lnSpc>
                <a:spcPct val="110000"/>
              </a:lnSpc>
            </a:pPr>
            <a:r>
              <a:rPr lang="en-US" dirty="0"/>
              <a:t>Books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ownership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Anyone can view all the books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Only the book creator can edit / delete his own books</a:t>
            </a: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3099619" y="78807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"Book Library" App</a:t>
            </a:r>
          </a:p>
        </p:txBody>
      </p:sp>
    </p:spTree>
    <p:extLst>
      <p:ext uri="{BB962C8B-B14F-4D97-AF65-F5344CB8AC3E}">
        <p14:creationId xmlns:p14="http://schemas.microsoft.com/office/powerpoint/2010/main" val="404378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Kinvey Back-End: Delete Book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1812" y="1285813"/>
            <a:ext cx="11123992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1180677" y="5349925"/>
            <a:ext cx="9832319" cy="820600"/>
          </a:xfrm>
        </p:spPr>
        <p:txBody>
          <a:bodyPr/>
          <a:lstStyle/>
          <a:p>
            <a:r>
              <a:rPr lang="en-US" dirty="0"/>
              <a:t>Session / Local Storage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0412" y="1600200"/>
            <a:ext cx="10668000" cy="3349450"/>
            <a:chOff x="760412" y="1600200"/>
            <a:chExt cx="10668000" cy="3349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12" y="1600200"/>
              <a:ext cx="10668000" cy="3349450"/>
            </a:xfrm>
            <a:prstGeom prst="rect">
              <a:avLst/>
            </a:prstGeom>
          </p:spPr>
        </p:pic>
        <p:pic>
          <p:nvPicPr>
            <p:cNvPr id="5" name="Picture 6" descr="Резултат с изображение за j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219" y="3092188"/>
              <a:ext cx="1545045" cy="154504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299" y="2942236"/>
              <a:ext cx="1922683" cy="19226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Резултат с изображение за web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12" y="3091222"/>
              <a:ext cx="1545918" cy="15459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http://www.cloudcomputingpatterns.org/icons/key_value_storage_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545" y="3089065"/>
              <a:ext cx="1549569" cy="15495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71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41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storage holds key / value pairs in the browser session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data is lost when the browser is closed, survives page reloads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Session / Local Storage – Overview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641959"/>
            <a:ext cx="108226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sessionStorage.setItem('username', 'maria');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987457"/>
            <a:ext cx="108226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currentUser = sessionStorage.getItem('username');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317419"/>
            <a:ext cx="108226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Remove all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21577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58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Registration: AJAX Request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1149279"/>
            <a:ext cx="10822624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$('#formRegister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$('#formRegister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registerSuccess,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7042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60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Remember User Authentication Data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saveAuthInSession(userInfo)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userAuth = userInfo._kmd.authtoken;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sessionStorage.setItem('authToken', userAuth);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userId = userInfo._id;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sessionStorage.setItem('userId', userId);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username = userInfo.username;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"Welcome, " + username + "!");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42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Handle AJAX Errors: Show the Error Box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errorMsg = JSON.stringify(response);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(response.readyState ===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"</a:t>
            </a: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connect due to network error.</a:t>
            </a: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(response.responseJSON &amp;&amp;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response.responseJSON.description)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response.responseJSON.description;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28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65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Login: AJAX Request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55021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3" y="1143000"/>
            <a:ext cx="8534400" cy="5249576"/>
          </a:xfrm>
          <a:prstGeom prst="roundRect">
            <a:avLst>
              <a:gd name="adj" fmla="val 731"/>
            </a:avLst>
          </a:prstGeom>
        </p:spPr>
      </p:pic>
    </p:spTree>
    <p:extLst>
      <p:ext uri="{BB962C8B-B14F-4D97-AF65-F5344CB8AC3E}">
        <p14:creationId xmlns:p14="http://schemas.microsoft.com/office/powerpoint/2010/main" val="15235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1151342" y="40341"/>
            <a:ext cx="9577597" cy="1110780"/>
          </a:xfrm>
        </p:spPr>
        <p:txBody>
          <a:bodyPr/>
          <a:lstStyle/>
          <a:p>
            <a:r>
              <a:rPr lang="en-US" dirty="0"/>
              <a:t>Create Books Collection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04" y="1151121"/>
            <a:ext cx="4062987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133600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818021" y="1026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Add a few books</a:t>
            </a:r>
          </a:p>
          <a:p>
            <a:pPr lvl="1"/>
            <a:r>
              <a:rPr lang="en-US" dirty="0" smtClean="0"/>
              <a:t>Columns: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description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Kinvey Back-End: Register User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Kinvey Back-End: Login User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6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20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Kinvey Back-End: List All Books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Kinvey Back-End: Create New Book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22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Kinvey Back-End: Edit Book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617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Create Kinvey App</vt:lpstr>
      <vt:lpstr>Create Books Collection</vt:lpstr>
      <vt:lpstr>PowerPoint Presentation</vt:lpstr>
      <vt:lpstr>Test the Kinvey Back-End: Register User</vt:lpstr>
      <vt:lpstr>Test the Kinvey Back-End: Login User</vt:lpstr>
      <vt:lpstr>Test the Kinvey Back-End: List All Books</vt:lpstr>
      <vt:lpstr>Test the Kinvey Back-End: Create New Book</vt:lpstr>
      <vt:lpstr>Test the Kinvey Back-End: Edit Book</vt:lpstr>
      <vt:lpstr>Test the Kinvey Back-End: Delete Book</vt:lpstr>
      <vt:lpstr>Session / Local Storage</vt:lpstr>
      <vt:lpstr>Session / Local Storage – Overview</vt:lpstr>
      <vt:lpstr>User Registration: AJAX Request</vt:lpstr>
      <vt:lpstr>Remember User Authentication Data</vt:lpstr>
      <vt:lpstr>Handle AJAX Errors: Show the Error Box</vt:lpstr>
      <vt:lpstr>User Login: AJAX Request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4</cp:revision>
  <dcterms:created xsi:type="dcterms:W3CDTF">2020-03-24T13:50:02Z</dcterms:created>
  <dcterms:modified xsi:type="dcterms:W3CDTF">2020-03-24T14:04:37Z</dcterms:modified>
</cp:coreProperties>
</file>