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7" r:id="rId2"/>
    <p:sldId id="768" r:id="rId3"/>
    <p:sldId id="762" r:id="rId4"/>
    <p:sldId id="259" r:id="rId5"/>
    <p:sldId id="262" r:id="rId6"/>
    <p:sldId id="650" r:id="rId7"/>
    <p:sldId id="659" r:id="rId8"/>
    <p:sldId id="313" r:id="rId9"/>
    <p:sldId id="594" r:id="rId10"/>
    <p:sldId id="678" r:id="rId11"/>
    <p:sldId id="681" r:id="rId12"/>
    <p:sldId id="683" r:id="rId13"/>
    <p:sldId id="495" r:id="rId14"/>
    <p:sldId id="387" r:id="rId15"/>
    <p:sldId id="595" r:id="rId16"/>
    <p:sldId id="624" r:id="rId17"/>
    <p:sldId id="625" r:id="rId18"/>
    <p:sldId id="626" r:id="rId19"/>
    <p:sldId id="627" r:id="rId20"/>
    <p:sldId id="628" r:id="rId21"/>
    <p:sldId id="629" r:id="rId22"/>
    <p:sldId id="630" r:id="rId23"/>
    <p:sldId id="664" r:id="rId24"/>
    <p:sldId id="665" r:id="rId25"/>
    <p:sldId id="666" r:id="rId26"/>
    <p:sldId id="668" r:id="rId27"/>
    <p:sldId id="802" r:id="rId28"/>
    <p:sldId id="803" r:id="rId29"/>
    <p:sldId id="8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>
        <p:scale>
          <a:sx n="114" d="100"/>
          <a:sy n="114" d="100"/>
        </p:scale>
        <p:origin x="4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 dirty="0">
                <a:solidFill>
                  <a:schemeClr val="tx1"/>
                </a:solidFill>
              </a:rPr>
              <a:t>доц. д-р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Докторант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81200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Decoupled client and server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Cache-friendly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Multiple formats support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No single REST structure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Big payloads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Over-and under-fetching problems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Management APIs</a:t>
            </a:r>
          </a:p>
          <a:p>
            <a:pPr lvl="1">
              <a:lnSpc>
                <a:spcPct val="100000"/>
              </a:lnSpc>
            </a:pPr>
            <a:r>
              <a:rPr lang="fr-FR" sz="1800" dirty="0"/>
              <a:t>Simple </a:t>
            </a:r>
            <a:r>
              <a:rPr lang="fr-FR" sz="1800" dirty="0" err="1"/>
              <a:t>resource-driven</a:t>
            </a:r>
            <a:r>
              <a:rPr lang="fr-FR" sz="1800" dirty="0"/>
              <a:t> apps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Straightforward and simple interaction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Easy-to-add functions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High performance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Cons: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Tight coupling to the underlying system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Low discoverability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Function explosion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Use cases: 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Customer-specific APIs for internal microservices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Асинхронна комуникация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Used when different parts of a client’s page requests different microservices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688657"/>
            <a:ext cx="5181600" cy="306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2785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облачните</a:t>
            </a:r>
            <a:r>
              <a:rPr lang="ru-RU" dirty="0"/>
              <a:t> технологии се </a:t>
            </a:r>
            <a:r>
              <a:rPr lang="ru-RU" dirty="0" err="1"/>
              <a:t>превръщат</a:t>
            </a:r>
            <a:r>
              <a:rPr lang="ru-RU" dirty="0"/>
              <a:t> в </a:t>
            </a:r>
            <a:r>
              <a:rPr lang="ru-RU" dirty="0" err="1"/>
              <a:t>инструменти</a:t>
            </a:r>
            <a:r>
              <a:rPr lang="ru-RU" dirty="0"/>
              <a:t> за </a:t>
            </a:r>
            <a:r>
              <a:rPr lang="ru-RU" dirty="0" err="1"/>
              <a:t>дигитализация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5421965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990600"/>
            <a:ext cx="9905998" cy="1478570"/>
          </a:xfrm>
        </p:spPr>
        <p:txBody>
          <a:bodyPr/>
          <a:lstStyle/>
          <a:p>
            <a:r>
              <a:rPr lang="en-US" dirty="0"/>
              <a:t>Business constraints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0B47F4-CA5A-4CA8-AC6F-591B08277B65}"/>
              </a:ext>
            </a:extLst>
          </p:cNvPr>
          <p:cNvSpPr txBox="1">
            <a:spLocks/>
          </p:cNvSpPr>
          <p:nvPr/>
        </p:nvSpPr>
        <p:spPr>
          <a:xfrm>
            <a:off x="3886200" y="76200"/>
            <a:ext cx="3962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43" y="1828800"/>
            <a:ext cx="6817514" cy="4395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968190" y="1109876"/>
            <a:ext cx="902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О</a:t>
            </a:r>
            <a:r>
              <a:rPr lang="en-US" dirty="0" err="1"/>
              <a:t>блачна</a:t>
            </a:r>
            <a:r>
              <a:rPr lang="en-US" dirty="0"/>
              <a:t> </a:t>
            </a:r>
            <a:r>
              <a:rPr lang="en-US" dirty="0" err="1"/>
              <a:t>информационна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поръчки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90800" y="533400"/>
            <a:ext cx="83058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74D1F3-8A7A-46C7-A2AD-E1A216055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2147887"/>
            <a:ext cx="89630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39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37127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81400"/>
            <a:ext cx="7182852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2595841" y="1674674"/>
            <a:ext cx="61059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текстов</a:t>
            </a:r>
            <a:r>
              <a:rPr lang="en-US" dirty="0"/>
              <a:t>, а </a:t>
            </a:r>
            <a:r>
              <a:rPr lang="en-US" dirty="0" err="1"/>
              <a:t>двоичен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Създава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".proto"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дефиниция</a:t>
            </a:r>
            <a:r>
              <a:rPr lang="en-US" dirty="0"/>
              <a:t>,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данните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кодират</a:t>
            </a:r>
            <a:r>
              <a:rPr lang="en-US" dirty="0"/>
              <a:t> и </a:t>
            </a:r>
            <a:r>
              <a:rPr lang="en-US" dirty="0" err="1"/>
              <a:t>декодират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Увеличава</a:t>
            </a:r>
            <a:r>
              <a:rPr lang="en-US" dirty="0"/>
              <a:t> </a:t>
            </a:r>
            <a:r>
              <a:rPr lang="en-US" dirty="0" err="1"/>
              <a:t>производителността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Поддържа</a:t>
            </a:r>
            <a:r>
              <a:rPr lang="en-US" dirty="0"/>
              <a:t> </a:t>
            </a:r>
            <a:r>
              <a:rPr lang="en-US" dirty="0" err="1"/>
              <a:t>двупосочни</a:t>
            </a:r>
            <a:r>
              <a:rPr lang="en-US" dirty="0"/>
              <a:t> и </a:t>
            </a:r>
            <a:r>
              <a:rPr lang="en-US" dirty="0" err="1"/>
              <a:t>асинхронни</a:t>
            </a:r>
            <a:r>
              <a:rPr lang="en-US" dirty="0"/>
              <a:t> </a:t>
            </a:r>
            <a:r>
              <a:rPr lang="en-US" dirty="0" err="1"/>
              <a:t>съобщения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Oснова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протокола</a:t>
            </a:r>
            <a:r>
              <a:rPr lang="en-US" dirty="0"/>
              <a:t> HTTP 2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3143"/>
            <a:ext cx="9547377" cy="49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27300</TotalTime>
  <Words>869</Words>
  <Application>Microsoft Office PowerPoint</Application>
  <PresentationFormat>Widescreen</PresentationFormat>
  <Paragraphs>189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облачните технологии се превръщат в инструменти за дигитализация</vt:lpstr>
      <vt:lpstr>Обект на изследване</vt:lpstr>
      <vt:lpstr>PowerPoint Presentation</vt:lpstr>
      <vt:lpstr>Синхронна комуникация</vt:lpstr>
      <vt:lpstr>REST</vt:lpstr>
      <vt:lpstr>GRPC</vt:lpstr>
      <vt:lpstr>PowerPoint Presentation</vt:lpstr>
      <vt:lpstr>Lesson</vt:lpstr>
      <vt:lpstr>Сравнение на Двата стила</vt:lpstr>
      <vt:lpstr>REST</vt:lpstr>
      <vt:lpstr>RPC</vt:lpstr>
      <vt:lpstr>Асинхронна комуникация</vt:lpstr>
      <vt:lpstr>Consistency Between Services</vt:lpstr>
      <vt:lpstr>Consistency Between Services</vt:lpstr>
      <vt:lpstr>Direct Client-Server Communication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Business constraints </vt:lpstr>
      <vt:lpstr>Technology constraints </vt:lpstr>
      <vt:lpstr>General Advice</vt:lpstr>
      <vt:lpstr>Various Issues to consider</vt:lpstr>
      <vt:lpstr>FINAL WORDS</vt:lpstr>
      <vt:lpstr>Summary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2403</cp:revision>
  <dcterms:created xsi:type="dcterms:W3CDTF">2017-03-28T09:08:48Z</dcterms:created>
  <dcterms:modified xsi:type="dcterms:W3CDTF">2022-04-05T11:04:47Z</dcterms:modified>
</cp:coreProperties>
</file>