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0" r:id="rId3"/>
    <p:sldId id="256" r:id="rId4"/>
    <p:sldId id="258" r:id="rId5"/>
    <p:sldId id="281" r:id="rId6"/>
    <p:sldId id="278" r:id="rId7"/>
    <p:sldId id="282" r:id="rId8"/>
    <p:sldId id="262" r:id="rId9"/>
    <p:sldId id="263" r:id="rId10"/>
    <p:sldId id="264" r:id="rId11"/>
    <p:sldId id="27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4" d="100"/>
          <a:sy n="114" d="100"/>
        </p:scale>
        <p:origin x="474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0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5E24-1D81-43C6-A33F-0FC55214D91A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615CD4C-C6D7-4469-AB0F-935D29983A37}"/>
              </a:ext>
            </a:extLst>
          </p:cNvPr>
          <p:cNvSpPr/>
          <p:nvPr/>
        </p:nvSpPr>
        <p:spPr>
          <a:xfrm>
            <a:off x="504737" y="991888"/>
            <a:ext cx="1118252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Платформа за онлайн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публикуване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,</a:t>
            </a:r>
          </a:p>
          <a:p>
            <a:pPr algn="ctr"/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изградена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от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микроуслуги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и </a:t>
            </a:r>
          </a:p>
          <a:p>
            <a:pPr algn="ctr"/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управлявана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от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домейн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дизайн</a:t>
            </a:r>
          </a:p>
        </p:txBody>
      </p:sp>
    </p:spTree>
    <p:extLst>
      <p:ext uri="{BB962C8B-B14F-4D97-AF65-F5344CB8AC3E}">
        <p14:creationId xmlns:p14="http://schemas.microsoft.com/office/powerpoint/2010/main" val="400750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EE78259-B7D7-4206-89DC-67412F5C9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17358" y="-822121"/>
            <a:ext cx="16007024" cy="891804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52CE76-D096-4298-BEE5-9D13307B3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190" y="3305808"/>
            <a:ext cx="5394121" cy="19037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bg-BG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Интеграционно тестване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662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931E42B-A982-4153-8940-89C965960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5375"/>
            <a:ext cx="1219200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5E414A-D2D9-4423-BC61-47ABEF12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964" y="-57116"/>
            <a:ext cx="10042071" cy="7720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Автоматизиран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процес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на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изготвяне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на документация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3765781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7831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90918" y="2830274"/>
            <a:ext cx="723792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Благодаря за вниманието.</a:t>
            </a:r>
          </a:p>
          <a:p>
            <a:pPr algn="ctr"/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099" name="Picture 3" descr="D:\Code\mystar\frontend\mvc.client\YngStrs.Mvc.Client\wwwroot\images\test\bo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911" y="2623909"/>
            <a:ext cx="19145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74FD8A-7791-4F59-B4AE-CCF8FFBC1084}"/>
              </a:ext>
            </a:extLst>
          </p:cNvPr>
          <p:cNvSpPr txBox="1"/>
          <p:nvPr/>
        </p:nvSpPr>
        <p:spPr>
          <a:xfrm>
            <a:off x="4628467" y="101575"/>
            <a:ext cx="2935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https://demo.realworld.io/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4866A-FC6E-4F83-A7E7-D15D87E1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345"/>
            <a:ext cx="5905850" cy="5934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7FFC60-CAE7-45A2-80A3-5F03F66B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681" y="1205344"/>
            <a:ext cx="7623291" cy="5652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3158A7-8EA0-40CF-A131-E716FD61A3B4}"/>
              </a:ext>
            </a:extLst>
          </p:cNvPr>
          <p:cNvSpPr txBox="1"/>
          <p:nvPr/>
        </p:nvSpPr>
        <p:spPr>
          <a:xfrm>
            <a:off x="2053205" y="645071"/>
            <a:ext cx="9288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/>
              <a:t> И</a:t>
            </a:r>
            <a:r>
              <a:rPr lang="en-US" dirty="0" err="1"/>
              <a:t>зграден</a:t>
            </a:r>
            <a:r>
              <a:rPr lang="en-US" dirty="0"/>
              <a:t> с </a:t>
            </a:r>
            <a:r>
              <a:rPr lang="en-US" dirty="0" err="1"/>
              <a:t>помощта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различни</a:t>
            </a:r>
            <a:r>
              <a:rPr lang="en-US" dirty="0"/>
              <a:t> </a:t>
            </a:r>
            <a:r>
              <a:rPr lang="bg-BG" dirty="0"/>
              <a:t>технологии, които да </a:t>
            </a:r>
            <a:r>
              <a:rPr lang="ru-RU" dirty="0" err="1"/>
              <a:t>могат</a:t>
            </a:r>
            <a:r>
              <a:rPr lang="ru-RU" dirty="0"/>
              <a:t> да се </a:t>
            </a:r>
            <a:r>
              <a:rPr lang="ru-RU" dirty="0" err="1"/>
              <a:t>смесват</a:t>
            </a:r>
            <a:r>
              <a:rPr lang="ru-RU" dirty="0"/>
              <a:t> и </a:t>
            </a:r>
            <a:r>
              <a:rPr lang="ru-RU" dirty="0" err="1"/>
              <a:t>съпоставят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9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8E15EA5-ECC4-449C-A5E5-044F0AA3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" y="0"/>
            <a:ext cx="12107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80456" y="366939"/>
            <a:ext cx="874667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/>
              <a:t>Р</a:t>
            </a:r>
            <a:r>
              <a:rPr lang="ru-RU" dirty="0" err="1"/>
              <a:t>еализация</a:t>
            </a:r>
            <a:r>
              <a:rPr lang="ru-RU" dirty="0"/>
              <a:t> чрез </a:t>
            </a:r>
            <a:r>
              <a:rPr lang="ru-RU" dirty="0" err="1"/>
              <a:t>ориентирана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микро-услуги архитектура. </a:t>
            </a:r>
            <a:r>
              <a:rPr lang="ru-RU" dirty="0" err="1"/>
              <a:t>Изградена</a:t>
            </a:r>
            <a:r>
              <a:rPr lang="ru-RU" dirty="0"/>
              <a:t> от </a:t>
            </a:r>
            <a:r>
              <a:rPr lang="ru-RU" dirty="0" err="1"/>
              <a:t>клъстер</a:t>
            </a:r>
            <a:r>
              <a:rPr lang="ru-RU" dirty="0"/>
              <a:t> от </a:t>
            </a:r>
            <a:r>
              <a:rPr lang="ru-RU" dirty="0" err="1"/>
              <a:t>автономни</a:t>
            </a:r>
            <a:r>
              <a:rPr lang="ru-RU" dirty="0"/>
              <a:t> уеб услуги (всяка </a:t>
            </a:r>
            <a:r>
              <a:rPr lang="ru-RU" dirty="0" err="1"/>
              <a:t>притежаваща</a:t>
            </a:r>
            <a:r>
              <a:rPr lang="ru-RU" dirty="0"/>
              <a:t> </a:t>
            </a:r>
            <a:r>
              <a:rPr lang="ru-RU" dirty="0" err="1"/>
              <a:t>собствена</a:t>
            </a:r>
            <a:r>
              <a:rPr lang="ru-RU" dirty="0"/>
              <a:t> база от </a:t>
            </a:r>
            <a:r>
              <a:rPr lang="ru-RU" dirty="0" err="1"/>
              <a:t>данни</a:t>
            </a:r>
            <a:r>
              <a:rPr lang="ru-RU" dirty="0"/>
              <a:t>), </a:t>
            </a:r>
            <a:r>
              <a:rPr lang="ru-RU" dirty="0" err="1"/>
              <a:t>прилагащи</a:t>
            </a:r>
            <a:r>
              <a:rPr lang="ru-RU" dirty="0"/>
              <a:t> </a:t>
            </a:r>
            <a:r>
              <a:rPr lang="bg-BG" dirty="0"/>
              <a:t>подходите: управляван от домейн дизайн и </a:t>
            </a:r>
            <a:r>
              <a:rPr lang="ru-RU" dirty="0" err="1"/>
              <a:t>разделяне</a:t>
            </a:r>
            <a:r>
              <a:rPr lang="ru-RU" dirty="0"/>
              <a:t> на </a:t>
            </a:r>
            <a:r>
              <a:rPr lang="ru-RU" dirty="0" err="1"/>
              <a:t>отговорността</a:t>
            </a:r>
            <a:r>
              <a:rPr lang="ru-RU" dirty="0"/>
              <a:t> за </a:t>
            </a:r>
            <a:r>
              <a:rPr lang="ru-RU" dirty="0" err="1"/>
              <a:t>команди</a:t>
            </a:r>
            <a:r>
              <a:rPr lang="ru-RU" dirty="0"/>
              <a:t> и заявки.</a:t>
            </a:r>
            <a:br>
              <a:rPr lang="ru-RU" dirty="0"/>
            </a:br>
            <a:r>
              <a:rPr lang="ru-RU" dirty="0"/>
              <a:t>HTTP е </a:t>
            </a:r>
            <a:r>
              <a:rPr lang="ru-RU" dirty="0" err="1"/>
              <a:t>комуникационният</a:t>
            </a:r>
            <a:r>
              <a:rPr lang="ru-RU" dirty="0"/>
              <a:t> протокол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клиентските</a:t>
            </a:r>
            <a:r>
              <a:rPr lang="ru-RU" dirty="0"/>
              <a:t> приложения. Асинхронна </a:t>
            </a:r>
            <a:r>
              <a:rPr lang="ru-RU" dirty="0" err="1"/>
              <a:t>комуникация</a:t>
            </a:r>
            <a:r>
              <a:rPr lang="ru-RU" dirty="0"/>
              <a:t> за </a:t>
            </a:r>
            <a:r>
              <a:rPr lang="ru-RU" dirty="0" err="1"/>
              <a:t>изпращане</a:t>
            </a:r>
            <a:r>
              <a:rPr lang="ru-RU" dirty="0"/>
              <a:t> на </a:t>
            </a:r>
            <a:r>
              <a:rPr lang="ru-RU" dirty="0" err="1"/>
              <a:t>имейли</a:t>
            </a:r>
            <a:r>
              <a:rPr lang="ru-RU" dirty="0"/>
              <a:t> е </a:t>
            </a:r>
            <a:r>
              <a:rPr lang="ru-RU" dirty="0" err="1"/>
              <a:t>осъщесвена</a:t>
            </a:r>
            <a:r>
              <a:rPr lang="ru-RU" dirty="0"/>
              <a:t> чрез брокер на </a:t>
            </a:r>
            <a:r>
              <a:rPr lang="ru-RU" dirty="0" err="1"/>
              <a:t>съобщения</a:t>
            </a:r>
            <a:r>
              <a:rPr lang="ru-RU" dirty="0"/>
              <a:t> (</a:t>
            </a:r>
            <a:r>
              <a:rPr lang="ru-RU" dirty="0" err="1"/>
              <a:t>RabbitMQ</a:t>
            </a:r>
            <a:r>
              <a:rPr lang="ru-RU" dirty="0"/>
              <a:t>).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5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2E8A60-F661-4389-BDDD-267A2B45A43A}"/>
              </a:ext>
            </a:extLst>
          </p:cNvPr>
          <p:cNvSpPr/>
          <p:nvPr/>
        </p:nvSpPr>
        <p:spPr>
          <a:xfrm>
            <a:off x="453006" y="565942"/>
            <a:ext cx="1118252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Дизайнът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,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управляван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от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домейн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(DDD) е подход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към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разработката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на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софтуер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,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който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се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фокусира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върху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домейна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на</a:t>
            </a: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bg-BG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едно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приложение,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неговите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концепции и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взаимоотношенията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между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елемнтите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.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5760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F22448-C589-48BD-B077-84F5412DBD5C}"/>
              </a:ext>
            </a:extLst>
          </p:cNvPr>
          <p:cNvSpPr/>
          <p:nvPr/>
        </p:nvSpPr>
        <p:spPr>
          <a:xfrm>
            <a:off x="1786021" y="1044115"/>
            <a:ext cx="86199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Основната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цел зад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идеите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на DDD е да се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справи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със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сложността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на бизнес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логиката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.</a:t>
            </a:r>
            <a:endParaRPr lang="en-US" sz="4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6184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eft Arrow 7"/>
          <p:cNvSpPr/>
          <p:nvPr/>
        </p:nvSpPr>
        <p:spPr>
          <a:xfrm>
            <a:off x="5570289" y="1126111"/>
            <a:ext cx="202435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706737" y="1863990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6283353" y="2660435"/>
            <a:ext cx="2104119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6056850" y="3237422"/>
            <a:ext cx="2315829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6342076" y="4004770"/>
            <a:ext cx="2030603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160253" y="1863990"/>
            <a:ext cx="3546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Уеб клиент</a:t>
            </a:r>
            <a:r>
              <a:rPr lang="en-US" dirty="0"/>
              <a:t>, </a:t>
            </a:r>
            <a:r>
              <a:rPr lang="bg-BG" dirty="0"/>
              <a:t>отговарящ за статиите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4706737" y="4825894"/>
            <a:ext cx="3665943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4423" y="2688921"/>
            <a:ext cx="6443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4423" y="3265002"/>
            <a:ext cx="64917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Командите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отговорни</a:t>
            </a:r>
            <a:r>
              <a:rPr lang="ru-RU" dirty="0"/>
              <a:t> за </a:t>
            </a:r>
            <a:r>
              <a:rPr lang="ru-RU" dirty="0" err="1"/>
              <a:t>промяната</a:t>
            </a:r>
            <a:r>
              <a:rPr lang="ru-RU" dirty="0"/>
              <a:t> </a:t>
            </a:r>
            <a:r>
              <a:rPr lang="ru-RU" dirty="0" err="1"/>
              <a:t>насъстояние</a:t>
            </a:r>
            <a:r>
              <a:rPr lang="ru-RU" dirty="0"/>
              <a:t> на </a:t>
            </a:r>
            <a:r>
              <a:rPr lang="ru-RU" dirty="0" err="1"/>
              <a:t>приложението</a:t>
            </a:r>
            <a:r>
              <a:rPr lang="ru-RU" dirty="0"/>
              <a:t>, т.е. </a:t>
            </a:r>
            <a:r>
              <a:rPr lang="ru-RU" dirty="0" err="1"/>
              <a:t>създаване</a:t>
            </a:r>
            <a:r>
              <a:rPr lang="ru-RU" dirty="0"/>
              <a:t>, </a:t>
            </a:r>
            <a:r>
              <a:rPr lang="ru-RU" dirty="0" err="1"/>
              <a:t>актуализиране</a:t>
            </a:r>
            <a:r>
              <a:rPr lang="ru-RU" dirty="0"/>
              <a:t> и </a:t>
            </a:r>
            <a:r>
              <a:rPr lang="ru-RU" dirty="0" err="1"/>
              <a:t>изтриване</a:t>
            </a:r>
            <a:r>
              <a:rPr lang="ru-RU" dirty="0"/>
              <a:t> на </a:t>
            </a:r>
            <a:r>
              <a:rPr lang="ru-RU" dirty="0" err="1"/>
              <a:t>обекти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91625" y="404544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/>
              <a:t>Заявките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отговорни</a:t>
            </a:r>
            <a:r>
              <a:rPr lang="ru-RU" dirty="0"/>
              <a:t> за </a:t>
            </a:r>
            <a:r>
              <a:rPr lang="en-US" dirty="0"/>
              <a:t>“</a:t>
            </a:r>
            <a:r>
              <a:rPr lang="bg-BG" dirty="0"/>
              <a:t>про</a:t>
            </a:r>
            <a:r>
              <a:rPr lang="ru-RU" dirty="0" err="1"/>
              <a:t>читенето</a:t>
            </a:r>
            <a:r>
              <a:rPr lang="en-US" dirty="0"/>
              <a:t>” </a:t>
            </a:r>
            <a:r>
              <a:rPr lang="ru-RU" dirty="0"/>
              <a:t> на </a:t>
            </a:r>
            <a:r>
              <a:rPr lang="ru-RU" dirty="0" err="1"/>
              <a:t>състоянието</a:t>
            </a:r>
            <a:r>
              <a:rPr lang="ru-RU" dirty="0"/>
              <a:t>, напр. за </a:t>
            </a:r>
            <a:r>
              <a:rPr lang="ru-RU" dirty="0" err="1"/>
              <a:t>показване</a:t>
            </a:r>
            <a:r>
              <a:rPr lang="ru-RU" dirty="0"/>
              <a:t> на информация на потребителя.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60253" y="4825894"/>
            <a:ext cx="4124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/>
              <a:t>Мениджърът</a:t>
            </a:r>
            <a:r>
              <a:rPr lang="ru-RU" dirty="0"/>
              <a:t> на заявка </a:t>
            </a:r>
            <a:r>
              <a:rPr lang="ru-RU" dirty="0" err="1"/>
              <a:t>реализира</a:t>
            </a:r>
            <a:r>
              <a:rPr lang="ru-RU" dirty="0"/>
              <a:t> </a:t>
            </a:r>
            <a:r>
              <a:rPr lang="ru-RU" dirty="0" err="1"/>
              <a:t>логиката</a:t>
            </a:r>
            <a:r>
              <a:rPr lang="ru-RU" dirty="0"/>
              <a:t> за </a:t>
            </a:r>
            <a:r>
              <a:rPr lang="ru-RU" dirty="0" err="1"/>
              <a:t>текущата</a:t>
            </a:r>
            <a:r>
              <a:rPr lang="ru-RU" dirty="0"/>
              <a:t> заявка.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D077D-AA0A-4269-8739-AD6DE08B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55" y="808926"/>
            <a:ext cx="4371975" cy="53911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EFBD638-4DE0-4D3E-8F7A-2D8A99665F3C}"/>
              </a:ext>
            </a:extLst>
          </p:cNvPr>
          <p:cNvSpPr txBox="1"/>
          <p:nvPr/>
        </p:nvSpPr>
        <p:spPr>
          <a:xfrm>
            <a:off x="826531" y="798622"/>
            <a:ext cx="4928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/>
              <a:t>Отделните</a:t>
            </a:r>
            <a:r>
              <a:rPr lang="ru-RU" dirty="0"/>
              <a:t> </a:t>
            </a:r>
            <a:r>
              <a:rPr lang="ru-RU" dirty="0" err="1"/>
              <a:t>контексти</a:t>
            </a:r>
            <a:r>
              <a:rPr lang="ru-RU" dirty="0"/>
              <a:t> и </a:t>
            </a:r>
            <a:r>
              <a:rPr lang="ru-RU" dirty="0" err="1"/>
              <a:t>основният</a:t>
            </a:r>
            <a:r>
              <a:rPr lang="ru-RU" dirty="0"/>
              <a:t> </a:t>
            </a:r>
            <a:r>
              <a:rPr lang="ru-RU" dirty="0" err="1"/>
              <a:t>домейн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стратегическите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 и най-</a:t>
            </a:r>
            <a:r>
              <a:rPr lang="ru-RU" dirty="0" err="1"/>
              <a:t>важните</a:t>
            </a:r>
            <a:r>
              <a:rPr lang="ru-RU" dirty="0"/>
              <a:t> части на DDD.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41D1DC-DBE0-4671-835B-A021DDED839D}"/>
              </a:ext>
            </a:extLst>
          </p:cNvPr>
          <p:cNvSpPr txBox="1"/>
          <p:nvPr/>
        </p:nvSpPr>
        <p:spPr>
          <a:xfrm>
            <a:off x="574423" y="2549478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/>
              <a:t>Мениджърът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команди</a:t>
            </a:r>
            <a:r>
              <a:rPr lang="en-US" dirty="0"/>
              <a:t> </a:t>
            </a:r>
            <a:r>
              <a:rPr lang="en-US" dirty="0" err="1"/>
              <a:t>получава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 и</a:t>
            </a:r>
            <a:r>
              <a:rPr lang="bg-BG" dirty="0"/>
              <a:t> обработва</a:t>
            </a:r>
            <a:r>
              <a:rPr lang="en-US" dirty="0"/>
              <a:t> </a:t>
            </a:r>
            <a:r>
              <a:rPr lang="en-US" dirty="0" err="1"/>
              <a:t>резултат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който може да бъде</a:t>
            </a:r>
            <a:r>
              <a:rPr lang="en-US" dirty="0"/>
              <a:t>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успех</a:t>
            </a:r>
            <a:r>
              <a:rPr lang="en-US" dirty="0"/>
              <a:t>,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изключение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09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66"/>
            <a:ext cx="12192000" cy="6874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2506593"/>
            <a:ext cx="125834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„</a:t>
            </a:r>
            <a:r>
              <a:rPr lang="bg-BG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У</a:t>
            </a:r>
            <a:r>
              <a:rPr lang="bg-BG" sz="4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ниверсален“език</a:t>
            </a:r>
            <a:r>
              <a:rPr lang="bg-BG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чрез функционално програмиране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Picture 5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134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4040" y="3168313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107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6851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618" y="4156749"/>
            <a:ext cx="6102246" cy="191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51BCBB-C8CB-4BC1-A727-BBCF5EED51C2}"/>
              </a:ext>
            </a:extLst>
          </p:cNvPr>
          <p:cNvSpPr txBox="1"/>
          <p:nvPr/>
        </p:nvSpPr>
        <p:spPr>
          <a:xfrm>
            <a:off x="373434" y="3168313"/>
            <a:ext cx="108342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Кода </a:t>
            </a:r>
            <a:r>
              <a:rPr lang="ru-RU" sz="2400" dirty="0" err="1"/>
              <a:t>трябва</a:t>
            </a:r>
            <a:r>
              <a:rPr lang="ru-RU" sz="2400" dirty="0"/>
              <a:t> да е в </a:t>
            </a:r>
            <a:r>
              <a:rPr lang="ru-RU" sz="2400" dirty="0" err="1"/>
              <a:t>синхрон</a:t>
            </a:r>
            <a:r>
              <a:rPr lang="ru-RU" sz="2400" dirty="0"/>
              <a:t> с </a:t>
            </a:r>
            <a:r>
              <a:rPr lang="ru-RU" sz="2400" dirty="0" err="1"/>
              <a:t>терминологията</a:t>
            </a:r>
            <a:r>
              <a:rPr lang="ru-RU" sz="2400" dirty="0"/>
              <a:t>, или </a:t>
            </a:r>
            <a:r>
              <a:rPr lang="ru-RU" sz="2400" dirty="0" err="1"/>
              <a:t>по-конкретно</a:t>
            </a:r>
            <a:r>
              <a:rPr lang="ru-RU" sz="2400" dirty="0"/>
              <a:t>, </a:t>
            </a:r>
            <a:r>
              <a:rPr lang="ru-RU" sz="2400" dirty="0" err="1"/>
              <a:t>класовете</a:t>
            </a:r>
            <a:r>
              <a:rPr lang="ru-RU" sz="2400" dirty="0"/>
              <a:t> и </a:t>
            </a:r>
            <a:r>
              <a:rPr lang="ru-RU" sz="2400" dirty="0" err="1"/>
              <a:t>таблиците</a:t>
            </a:r>
            <a:r>
              <a:rPr lang="ru-RU" sz="2400" dirty="0"/>
              <a:t> в </a:t>
            </a:r>
            <a:r>
              <a:rPr lang="ru-RU" sz="2400" dirty="0" err="1"/>
              <a:t>базата</a:t>
            </a:r>
            <a:r>
              <a:rPr lang="ru-RU" sz="2400" dirty="0"/>
              <a:t> </a:t>
            </a:r>
            <a:r>
              <a:rPr lang="ru-RU" sz="2400" dirty="0" err="1"/>
              <a:t>данни</a:t>
            </a:r>
            <a:r>
              <a:rPr lang="ru-RU" sz="2400" dirty="0"/>
              <a:t> </a:t>
            </a:r>
            <a:r>
              <a:rPr lang="ru-RU" sz="2400" dirty="0" err="1"/>
              <a:t>трябва</a:t>
            </a:r>
            <a:r>
              <a:rPr lang="ru-RU" sz="2400" dirty="0"/>
              <a:t> да </a:t>
            </a:r>
            <a:r>
              <a:rPr lang="ru-RU" sz="2400" dirty="0" err="1"/>
              <a:t>бъдат</a:t>
            </a:r>
            <a:r>
              <a:rPr lang="ru-RU" sz="2400" dirty="0"/>
              <a:t> </a:t>
            </a:r>
            <a:r>
              <a:rPr lang="ru-RU" sz="2400" dirty="0" err="1"/>
              <a:t>наименувани</a:t>
            </a:r>
            <a:r>
              <a:rPr lang="ru-RU" sz="2400" dirty="0"/>
              <a:t> </a:t>
            </a:r>
            <a:r>
              <a:rPr lang="ru-RU" sz="2400" dirty="0" err="1"/>
              <a:t>според</a:t>
            </a:r>
            <a:r>
              <a:rPr lang="ru-RU" sz="2400" dirty="0"/>
              <a:t> </a:t>
            </a:r>
            <a:r>
              <a:rPr lang="ru-RU" sz="2400" dirty="0" err="1"/>
              <a:t>термините</a:t>
            </a:r>
            <a:r>
              <a:rPr lang="ru-RU" sz="2400" dirty="0"/>
              <a:t> от бизнес </a:t>
            </a:r>
            <a:r>
              <a:rPr lang="ru-RU" sz="2400" dirty="0" err="1"/>
              <a:t>лицата</a:t>
            </a:r>
            <a:r>
              <a:rPr lang="ru-RU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98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05544" y="376363"/>
            <a:ext cx="10042071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Hypermedia as the Engine of Application State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869544" y="1148414"/>
            <a:ext cx="9140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err="1"/>
              <a:t>Осигурява</a:t>
            </a:r>
            <a:r>
              <a:rPr lang="ru-RU" dirty="0"/>
              <a:t> </a:t>
            </a:r>
            <a:r>
              <a:rPr lang="ru-RU" dirty="0" err="1"/>
              <a:t>връзки</a:t>
            </a:r>
            <a:r>
              <a:rPr lang="ru-RU" dirty="0"/>
              <a:t> в </a:t>
            </a:r>
            <a:r>
              <a:rPr lang="ru-RU" dirty="0" err="1"/>
              <a:t>съдържанието</a:t>
            </a:r>
            <a:r>
              <a:rPr lang="ru-RU" dirty="0"/>
              <a:t> на отговора, </a:t>
            </a:r>
            <a:r>
              <a:rPr lang="ru-RU" dirty="0" err="1"/>
              <a:t>така</a:t>
            </a:r>
            <a:r>
              <a:rPr lang="ru-RU" dirty="0"/>
              <a:t> че </a:t>
            </a:r>
            <a:r>
              <a:rPr lang="ru-RU" dirty="0" err="1"/>
              <a:t>клиентът</a:t>
            </a:r>
            <a:r>
              <a:rPr lang="ru-RU" dirty="0"/>
              <a:t> да </a:t>
            </a:r>
            <a:r>
              <a:rPr lang="ru-RU" dirty="0" err="1"/>
              <a:t>може</a:t>
            </a:r>
            <a:r>
              <a:rPr lang="ru-RU" dirty="0"/>
              <a:t> динамично да </a:t>
            </a:r>
            <a:r>
              <a:rPr lang="ru-RU" dirty="0" err="1"/>
              <a:t>навигира</a:t>
            </a:r>
            <a:r>
              <a:rPr lang="ru-RU" dirty="0"/>
              <a:t> до </a:t>
            </a:r>
            <a:r>
              <a:rPr lang="ru-RU" dirty="0" err="1"/>
              <a:t>подходящия</a:t>
            </a:r>
            <a:r>
              <a:rPr lang="ru-RU" dirty="0"/>
              <a:t> ресурс чрез </a:t>
            </a:r>
            <a:r>
              <a:rPr lang="ru-RU" dirty="0" err="1"/>
              <a:t>преминаване</a:t>
            </a:r>
            <a:r>
              <a:rPr lang="ru-RU" dirty="0"/>
              <a:t> </a:t>
            </a:r>
            <a:r>
              <a:rPr lang="ru-RU" dirty="0" err="1"/>
              <a:t>през</a:t>
            </a:r>
            <a:r>
              <a:rPr lang="ru-RU" dirty="0"/>
              <a:t> </a:t>
            </a:r>
            <a:r>
              <a:rPr lang="ru-RU" dirty="0" err="1"/>
              <a:t>хипермедийните</a:t>
            </a:r>
            <a:r>
              <a:rPr lang="ru-RU" dirty="0"/>
              <a:t> </a:t>
            </a:r>
            <a:r>
              <a:rPr lang="ru-RU" dirty="0" err="1"/>
              <a:t>връзки</a:t>
            </a:r>
            <a:r>
              <a:rPr lang="ru-RU" dirty="0"/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51" y="2154354"/>
            <a:ext cx="8124825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038" y="2154354"/>
            <a:ext cx="46005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1309</TotalTime>
  <Words>315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HeidelbergCement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95</cp:revision>
  <dcterms:created xsi:type="dcterms:W3CDTF">2019-11-27T09:22:56Z</dcterms:created>
  <dcterms:modified xsi:type="dcterms:W3CDTF">2023-04-16T13:57:32Z</dcterms:modified>
</cp:coreProperties>
</file>