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7" r:id="rId2"/>
    <p:sldId id="768" r:id="rId3"/>
    <p:sldId id="762" r:id="rId4"/>
    <p:sldId id="806" r:id="rId5"/>
    <p:sldId id="650" r:id="rId6"/>
    <p:sldId id="659" r:id="rId7"/>
    <p:sldId id="313" r:id="rId8"/>
    <p:sldId id="681" r:id="rId9"/>
    <p:sldId id="683" r:id="rId10"/>
    <p:sldId id="808" r:id="rId11"/>
    <p:sldId id="495" r:id="rId12"/>
    <p:sldId id="387" r:id="rId13"/>
    <p:sldId id="807" r:id="rId14"/>
    <p:sldId id="809" r:id="rId15"/>
    <p:sldId id="627" r:id="rId16"/>
    <p:sldId id="628" r:id="rId17"/>
    <p:sldId id="629" r:id="rId18"/>
    <p:sldId id="630" r:id="rId19"/>
    <p:sldId id="664" r:id="rId20"/>
    <p:sldId id="665" r:id="rId21"/>
    <p:sldId id="666" r:id="rId22"/>
    <p:sldId id="668" r:id="rId23"/>
    <p:sldId id="802" r:id="rId24"/>
    <p:sldId id="803" r:id="rId25"/>
    <p:sldId id="8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4FD2C-2FA0-4A27-A8E2-BD3FEF4D7F4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9905F-4BFE-4ED9-8D8A-0B6986E5FDF2}">
      <dgm:prSet/>
      <dgm:spPr/>
      <dgm:t>
        <a:bodyPr/>
        <a:lstStyle/>
        <a:p>
          <a:r>
            <a:rPr lang="bg-BG"/>
            <a:t>В</a:t>
          </a:r>
          <a:r>
            <a:rPr lang="ru-RU"/>
            <a:t>недряване на бизнес процеси от край до край</a:t>
          </a:r>
          <a:endParaRPr lang="en-US"/>
        </a:p>
      </dgm:t>
    </dgm:pt>
    <dgm:pt modelId="{FB0E1B1F-D20F-47A7-9A46-A84FE3F96B28}" type="parTrans" cxnId="{E6C0D9FF-F455-4310-B92C-8C623660E982}">
      <dgm:prSet/>
      <dgm:spPr/>
      <dgm:t>
        <a:bodyPr/>
        <a:lstStyle/>
        <a:p>
          <a:endParaRPr lang="en-US"/>
        </a:p>
      </dgm:t>
    </dgm:pt>
    <dgm:pt modelId="{C00C15EF-1E06-43C4-BEA9-1C15C1687EDC}" type="sibTrans" cxnId="{E6C0D9FF-F455-4310-B92C-8C623660E982}">
      <dgm:prSet/>
      <dgm:spPr/>
      <dgm:t>
        <a:bodyPr/>
        <a:lstStyle/>
        <a:p>
          <a:endParaRPr lang="en-US"/>
        </a:p>
      </dgm:t>
    </dgm:pt>
    <dgm:pt modelId="{D3095EA3-8F4C-488A-A2F7-E0D953331B3B}">
      <dgm:prSet/>
      <dgm:spPr/>
      <dgm:t>
        <a:bodyPr/>
        <a:lstStyle/>
        <a:p>
          <a:r>
            <a:rPr lang="ru-RU" dirty="0" err="1"/>
            <a:t>Микросервиз</a:t>
          </a:r>
          <a:r>
            <a:rPr lang="ru-RU" dirty="0"/>
            <a:t> на </a:t>
          </a:r>
          <a:r>
            <a:rPr lang="ru-RU" dirty="0" err="1"/>
            <a:t>поръчките</a:t>
          </a:r>
          <a:r>
            <a:rPr lang="ru-RU" dirty="0"/>
            <a:t> - </a:t>
          </a:r>
          <a:r>
            <a:rPr lang="ru-RU" dirty="0" err="1"/>
            <a:t>поддържа</a:t>
          </a:r>
          <a:r>
            <a:rPr lang="ru-RU" dirty="0"/>
            <a:t> информация за </a:t>
          </a:r>
          <a:r>
            <a:rPr lang="ru-RU" dirty="0" err="1"/>
            <a:t>всички</a:t>
          </a:r>
          <a:r>
            <a:rPr lang="ru-RU" dirty="0"/>
            <a:t> </a:t>
          </a:r>
          <a:r>
            <a:rPr lang="ru-RU" dirty="0" err="1"/>
            <a:t>поръчки</a:t>
          </a:r>
          <a:r>
            <a:rPr lang="ru-RU" dirty="0"/>
            <a:t>.</a:t>
          </a:r>
          <a:endParaRPr lang="en-US" dirty="0"/>
        </a:p>
      </dgm:t>
    </dgm:pt>
    <dgm:pt modelId="{FFCEAF30-0842-4C5A-97E6-1202306F6BF6}" type="parTrans" cxnId="{682EE354-09DE-48A8-A211-965546FC4E16}">
      <dgm:prSet/>
      <dgm:spPr/>
      <dgm:t>
        <a:bodyPr/>
        <a:lstStyle/>
        <a:p>
          <a:endParaRPr lang="en-US"/>
        </a:p>
      </dgm:t>
    </dgm:pt>
    <dgm:pt modelId="{1AD24DD6-B512-4750-864E-C7F7CE4A00D6}" type="sibTrans" cxnId="{682EE354-09DE-48A8-A211-965546FC4E16}">
      <dgm:prSet/>
      <dgm:spPr/>
      <dgm:t>
        <a:bodyPr/>
        <a:lstStyle/>
        <a:p>
          <a:endParaRPr lang="en-US"/>
        </a:p>
      </dgm:t>
    </dgm:pt>
    <dgm:pt modelId="{47BB31C1-7DAB-4970-9238-786C4BD58671}">
      <dgm:prSet/>
      <dgm:spPr/>
      <dgm:t>
        <a:bodyPr/>
        <a:lstStyle/>
        <a:p>
          <a:r>
            <a:rPr lang="en-US" dirty="0"/>
            <a:t>SMS </a:t>
          </a:r>
          <a:r>
            <a:rPr lang="ru-RU" dirty="0" err="1"/>
            <a:t>Микроуслуга</a:t>
          </a:r>
          <a:r>
            <a:rPr lang="ru-RU" dirty="0"/>
            <a:t> - </a:t>
          </a:r>
          <a:r>
            <a:rPr lang="ru-RU" dirty="0" err="1"/>
            <a:t>поддържа</a:t>
          </a:r>
          <a:r>
            <a:rPr lang="ru-RU" dirty="0"/>
            <a:t> </a:t>
          </a:r>
          <a:r>
            <a:rPr lang="ru-RU" dirty="0" err="1"/>
            <a:t>функционалност</a:t>
          </a:r>
          <a:r>
            <a:rPr lang="ru-RU" dirty="0"/>
            <a:t> за </a:t>
          </a:r>
          <a:r>
            <a:rPr lang="ru-RU" dirty="0" err="1"/>
            <a:t>изпращане</a:t>
          </a:r>
          <a:r>
            <a:rPr lang="ru-RU" dirty="0"/>
            <a:t> на </a:t>
          </a:r>
          <a:r>
            <a:rPr lang="ru-RU" dirty="0" err="1"/>
            <a:t>текстови</a:t>
          </a:r>
          <a:r>
            <a:rPr lang="ru-RU" dirty="0"/>
            <a:t> </a:t>
          </a:r>
          <a:r>
            <a:rPr lang="ru-RU" dirty="0" err="1"/>
            <a:t>съобщения</a:t>
          </a:r>
          <a:r>
            <a:rPr lang="ru-RU" dirty="0"/>
            <a:t> чрез Twilio</a:t>
          </a:r>
          <a:endParaRPr lang="en-US" dirty="0"/>
        </a:p>
      </dgm:t>
    </dgm:pt>
    <dgm:pt modelId="{E2B875E1-BFD1-45AB-8E6E-48A536D3D892}" type="parTrans" cxnId="{F6CCD6E6-7BDA-44D7-BA6F-C966A52DA8F4}">
      <dgm:prSet/>
      <dgm:spPr/>
      <dgm:t>
        <a:bodyPr/>
        <a:lstStyle/>
        <a:p>
          <a:endParaRPr lang="en-US"/>
        </a:p>
      </dgm:t>
    </dgm:pt>
    <dgm:pt modelId="{9F364B15-F3E0-4B42-AB83-36475C304E1A}" type="sibTrans" cxnId="{F6CCD6E6-7BDA-44D7-BA6F-C966A52DA8F4}">
      <dgm:prSet/>
      <dgm:spPr/>
      <dgm:t>
        <a:bodyPr/>
        <a:lstStyle/>
        <a:p>
          <a:endParaRPr lang="en-US"/>
        </a:p>
      </dgm:t>
    </dgm:pt>
    <dgm:pt modelId="{71826901-8AFC-424E-9548-177CB52DF049}">
      <dgm:prSet/>
      <dgm:spPr/>
      <dgm:t>
        <a:bodyPr/>
        <a:lstStyle/>
        <a:p>
          <a:r>
            <a:rPr lang="ru-RU" dirty="0" err="1"/>
            <a:t>Когато</a:t>
          </a:r>
          <a:r>
            <a:rPr lang="ru-RU" dirty="0"/>
            <a:t> нова </a:t>
          </a:r>
          <a:r>
            <a:rPr lang="ru-RU" dirty="0" err="1"/>
            <a:t>поръчка</a:t>
          </a:r>
          <a:r>
            <a:rPr lang="ru-RU" dirty="0"/>
            <a:t> </a:t>
          </a:r>
          <a:r>
            <a:rPr lang="ru-RU" dirty="0" err="1"/>
            <a:t>бъде</a:t>
          </a:r>
          <a:r>
            <a:rPr lang="ru-RU" dirty="0"/>
            <a:t> </a:t>
          </a:r>
          <a:r>
            <a:rPr lang="ru-RU" dirty="0" err="1"/>
            <a:t>създадена</a:t>
          </a:r>
          <a:r>
            <a:rPr lang="ru-RU" dirty="0"/>
            <a:t>, </a:t>
          </a:r>
          <a:r>
            <a:rPr lang="ru-RU" dirty="0" err="1"/>
            <a:t>крайният</a:t>
          </a:r>
          <a:r>
            <a:rPr lang="ru-RU" dirty="0"/>
            <a:t> </a:t>
          </a:r>
          <a:r>
            <a:rPr lang="ru-RU" dirty="0" err="1"/>
            <a:t>потребител</a:t>
          </a:r>
          <a:r>
            <a:rPr lang="ru-RU" dirty="0"/>
            <a:t> </a:t>
          </a:r>
          <a:r>
            <a:rPr lang="ru-RU" dirty="0" err="1"/>
            <a:t>трябва</a:t>
          </a:r>
          <a:r>
            <a:rPr lang="ru-RU" dirty="0"/>
            <a:t> да </a:t>
          </a:r>
          <a:r>
            <a:rPr lang="ru-RU" dirty="0" err="1"/>
            <a:t>бъде</a:t>
          </a:r>
          <a:r>
            <a:rPr lang="ru-RU" dirty="0"/>
            <a:t> </a:t>
          </a:r>
          <a:r>
            <a:rPr lang="ru-RU" dirty="0" err="1"/>
            <a:t>уведомен</a:t>
          </a:r>
          <a:r>
            <a:rPr lang="ru-RU" dirty="0"/>
            <a:t>.</a:t>
          </a:r>
          <a:endParaRPr lang="en-US" dirty="0"/>
        </a:p>
      </dgm:t>
    </dgm:pt>
    <dgm:pt modelId="{848E3819-ACCB-44B1-898D-61479C773193}" type="parTrans" cxnId="{7D5EC6A0-2CD2-4E87-B580-FB95EFC142F2}">
      <dgm:prSet/>
      <dgm:spPr/>
      <dgm:t>
        <a:bodyPr/>
        <a:lstStyle/>
        <a:p>
          <a:endParaRPr lang="en-US"/>
        </a:p>
      </dgm:t>
    </dgm:pt>
    <dgm:pt modelId="{D6CC1AFA-8D13-431E-B05C-8CFED7EC0820}" type="sibTrans" cxnId="{7D5EC6A0-2CD2-4E87-B580-FB95EFC142F2}">
      <dgm:prSet/>
      <dgm:spPr/>
      <dgm:t>
        <a:bodyPr/>
        <a:lstStyle/>
        <a:p>
          <a:endParaRPr lang="en-US"/>
        </a:p>
      </dgm:t>
    </dgm:pt>
    <dgm:pt modelId="{69EF3D10-D4E7-44EF-BCEB-5A78B2E4E923}">
      <dgm:prSet/>
      <dgm:spPr/>
      <dgm:t>
        <a:bodyPr/>
        <a:lstStyle/>
        <a:p>
          <a:r>
            <a:rPr lang="ru-RU" dirty="0" err="1"/>
            <a:t>Предпочитан</a:t>
          </a:r>
          <a:r>
            <a:rPr lang="ru-RU" dirty="0"/>
            <a:t> е </a:t>
          </a:r>
          <a:r>
            <a:rPr lang="ru-RU" dirty="0" err="1"/>
            <a:t>асинхронния</a:t>
          </a:r>
          <a:r>
            <a:rPr lang="ru-RU" dirty="0"/>
            <a:t> подход, </a:t>
          </a:r>
          <a:r>
            <a:rPr lang="ru-RU" dirty="0" err="1"/>
            <a:t>защото</a:t>
          </a:r>
          <a:r>
            <a:rPr lang="ru-RU" dirty="0"/>
            <a:t> </a:t>
          </a:r>
          <a:r>
            <a:rPr lang="en-US" dirty="0"/>
            <a:t>SMS </a:t>
          </a:r>
          <a:r>
            <a:rPr lang="bg-BG" dirty="0"/>
            <a:t>може да бъде изпратен или процесът да бъде прекратен</a:t>
          </a:r>
          <a:r>
            <a:rPr lang="en-US" dirty="0"/>
            <a:t>.</a:t>
          </a:r>
        </a:p>
      </dgm:t>
    </dgm:pt>
    <dgm:pt modelId="{CADC90A3-5FC9-4B3D-9888-EBB5307BB442}" type="parTrans" cxnId="{6A4F5A72-E850-4E10-A8EB-F2AD221794C8}">
      <dgm:prSet/>
      <dgm:spPr/>
      <dgm:t>
        <a:bodyPr/>
        <a:lstStyle/>
        <a:p>
          <a:endParaRPr lang="en-US"/>
        </a:p>
      </dgm:t>
    </dgm:pt>
    <dgm:pt modelId="{E8A13D82-9B93-4890-90D9-3FFF4C703C3B}" type="sibTrans" cxnId="{6A4F5A72-E850-4E10-A8EB-F2AD221794C8}">
      <dgm:prSet/>
      <dgm:spPr/>
      <dgm:t>
        <a:bodyPr/>
        <a:lstStyle/>
        <a:p>
          <a:endParaRPr lang="en-US"/>
        </a:p>
      </dgm:t>
    </dgm:pt>
    <dgm:pt modelId="{3A2D40F1-4ACD-4299-A477-785A5FFA2755}" type="pres">
      <dgm:prSet presAssocID="{3604FD2C-2FA0-4A27-A8E2-BD3FEF4D7F4D}" presName="outerComposite" presStyleCnt="0">
        <dgm:presLayoutVars>
          <dgm:chMax val="5"/>
          <dgm:dir/>
          <dgm:resizeHandles val="exact"/>
        </dgm:presLayoutVars>
      </dgm:prSet>
      <dgm:spPr/>
    </dgm:pt>
    <dgm:pt modelId="{EF1CF03C-FCDE-4998-B68F-94E78D1D308A}" type="pres">
      <dgm:prSet presAssocID="{3604FD2C-2FA0-4A27-A8E2-BD3FEF4D7F4D}" presName="dummyMaxCanvas" presStyleCnt="0">
        <dgm:presLayoutVars/>
      </dgm:prSet>
      <dgm:spPr/>
    </dgm:pt>
    <dgm:pt modelId="{8378BD43-D012-4785-A138-9BC60541FC04}" type="pres">
      <dgm:prSet presAssocID="{3604FD2C-2FA0-4A27-A8E2-BD3FEF4D7F4D}" presName="FiveNodes_1" presStyleLbl="node1" presStyleIdx="0" presStyleCnt="5">
        <dgm:presLayoutVars>
          <dgm:bulletEnabled val="1"/>
        </dgm:presLayoutVars>
      </dgm:prSet>
      <dgm:spPr/>
    </dgm:pt>
    <dgm:pt modelId="{3751E42C-91A9-4A00-9DAC-DC793273A1BF}" type="pres">
      <dgm:prSet presAssocID="{3604FD2C-2FA0-4A27-A8E2-BD3FEF4D7F4D}" presName="FiveNodes_2" presStyleLbl="node1" presStyleIdx="1" presStyleCnt="5">
        <dgm:presLayoutVars>
          <dgm:bulletEnabled val="1"/>
        </dgm:presLayoutVars>
      </dgm:prSet>
      <dgm:spPr/>
    </dgm:pt>
    <dgm:pt modelId="{19518102-3646-4C5E-9B97-661EB3D39DAA}" type="pres">
      <dgm:prSet presAssocID="{3604FD2C-2FA0-4A27-A8E2-BD3FEF4D7F4D}" presName="FiveNodes_3" presStyleLbl="node1" presStyleIdx="2" presStyleCnt="5">
        <dgm:presLayoutVars>
          <dgm:bulletEnabled val="1"/>
        </dgm:presLayoutVars>
      </dgm:prSet>
      <dgm:spPr/>
    </dgm:pt>
    <dgm:pt modelId="{69CB255B-B540-4FA8-BFC4-848006570F84}" type="pres">
      <dgm:prSet presAssocID="{3604FD2C-2FA0-4A27-A8E2-BD3FEF4D7F4D}" presName="FiveNodes_4" presStyleLbl="node1" presStyleIdx="3" presStyleCnt="5">
        <dgm:presLayoutVars>
          <dgm:bulletEnabled val="1"/>
        </dgm:presLayoutVars>
      </dgm:prSet>
      <dgm:spPr/>
    </dgm:pt>
    <dgm:pt modelId="{DFCEFA64-9922-42C0-B9D9-6AFE036FA064}" type="pres">
      <dgm:prSet presAssocID="{3604FD2C-2FA0-4A27-A8E2-BD3FEF4D7F4D}" presName="FiveNodes_5" presStyleLbl="node1" presStyleIdx="4" presStyleCnt="5">
        <dgm:presLayoutVars>
          <dgm:bulletEnabled val="1"/>
        </dgm:presLayoutVars>
      </dgm:prSet>
      <dgm:spPr/>
    </dgm:pt>
    <dgm:pt modelId="{29D6C1EC-E2F2-482A-9F8B-B835CEA79307}" type="pres">
      <dgm:prSet presAssocID="{3604FD2C-2FA0-4A27-A8E2-BD3FEF4D7F4D}" presName="FiveConn_1-2" presStyleLbl="fgAccFollowNode1" presStyleIdx="0" presStyleCnt="4">
        <dgm:presLayoutVars>
          <dgm:bulletEnabled val="1"/>
        </dgm:presLayoutVars>
      </dgm:prSet>
      <dgm:spPr/>
    </dgm:pt>
    <dgm:pt modelId="{1ED4ABA1-6FFA-4E0A-A5CD-2E23EF60983B}" type="pres">
      <dgm:prSet presAssocID="{3604FD2C-2FA0-4A27-A8E2-BD3FEF4D7F4D}" presName="FiveConn_2-3" presStyleLbl="fgAccFollowNode1" presStyleIdx="1" presStyleCnt="4">
        <dgm:presLayoutVars>
          <dgm:bulletEnabled val="1"/>
        </dgm:presLayoutVars>
      </dgm:prSet>
      <dgm:spPr/>
    </dgm:pt>
    <dgm:pt modelId="{FEE6B37A-E0E4-4309-A6B7-2F29BC742EA8}" type="pres">
      <dgm:prSet presAssocID="{3604FD2C-2FA0-4A27-A8E2-BD3FEF4D7F4D}" presName="FiveConn_3-4" presStyleLbl="fgAccFollowNode1" presStyleIdx="2" presStyleCnt="4">
        <dgm:presLayoutVars>
          <dgm:bulletEnabled val="1"/>
        </dgm:presLayoutVars>
      </dgm:prSet>
      <dgm:spPr/>
    </dgm:pt>
    <dgm:pt modelId="{B4EBD5C8-D5E8-48AE-9DEA-7D958236E825}" type="pres">
      <dgm:prSet presAssocID="{3604FD2C-2FA0-4A27-A8E2-BD3FEF4D7F4D}" presName="FiveConn_4-5" presStyleLbl="fgAccFollowNode1" presStyleIdx="3" presStyleCnt="4">
        <dgm:presLayoutVars>
          <dgm:bulletEnabled val="1"/>
        </dgm:presLayoutVars>
      </dgm:prSet>
      <dgm:spPr/>
    </dgm:pt>
    <dgm:pt modelId="{6418C931-4D95-4645-96E3-F00225C09D84}" type="pres">
      <dgm:prSet presAssocID="{3604FD2C-2FA0-4A27-A8E2-BD3FEF4D7F4D}" presName="FiveNodes_1_text" presStyleLbl="node1" presStyleIdx="4" presStyleCnt="5">
        <dgm:presLayoutVars>
          <dgm:bulletEnabled val="1"/>
        </dgm:presLayoutVars>
      </dgm:prSet>
      <dgm:spPr/>
    </dgm:pt>
    <dgm:pt modelId="{84C18E64-2389-4F44-B237-E5D45D99FE00}" type="pres">
      <dgm:prSet presAssocID="{3604FD2C-2FA0-4A27-A8E2-BD3FEF4D7F4D}" presName="FiveNodes_2_text" presStyleLbl="node1" presStyleIdx="4" presStyleCnt="5">
        <dgm:presLayoutVars>
          <dgm:bulletEnabled val="1"/>
        </dgm:presLayoutVars>
      </dgm:prSet>
      <dgm:spPr/>
    </dgm:pt>
    <dgm:pt modelId="{A985ED30-2AC7-40B6-8F8D-5D8ECBB65D03}" type="pres">
      <dgm:prSet presAssocID="{3604FD2C-2FA0-4A27-A8E2-BD3FEF4D7F4D}" presName="FiveNodes_3_text" presStyleLbl="node1" presStyleIdx="4" presStyleCnt="5">
        <dgm:presLayoutVars>
          <dgm:bulletEnabled val="1"/>
        </dgm:presLayoutVars>
      </dgm:prSet>
      <dgm:spPr/>
    </dgm:pt>
    <dgm:pt modelId="{3439C6BE-6FFE-4AF5-A055-2F2D560708C2}" type="pres">
      <dgm:prSet presAssocID="{3604FD2C-2FA0-4A27-A8E2-BD3FEF4D7F4D}" presName="FiveNodes_4_text" presStyleLbl="node1" presStyleIdx="4" presStyleCnt="5">
        <dgm:presLayoutVars>
          <dgm:bulletEnabled val="1"/>
        </dgm:presLayoutVars>
      </dgm:prSet>
      <dgm:spPr/>
    </dgm:pt>
    <dgm:pt modelId="{3EBDEE22-5A88-462B-BB6F-3BC309AE7F38}" type="pres">
      <dgm:prSet presAssocID="{3604FD2C-2FA0-4A27-A8E2-BD3FEF4D7F4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901D11F-A33D-4E71-B11F-ED37DC736A68}" type="presOf" srcId="{9F364B15-F3E0-4B42-AB83-36475C304E1A}" destId="{FEE6B37A-E0E4-4309-A6B7-2F29BC742EA8}" srcOrd="0" destOrd="0" presId="urn:microsoft.com/office/officeart/2005/8/layout/vProcess5"/>
    <dgm:cxn modelId="{81DCF026-6213-4763-AB78-E61FD2E2D7DF}" type="presOf" srcId="{2989905F-4BFE-4ED9-8D8A-0B6986E5FDF2}" destId="{8378BD43-D012-4785-A138-9BC60541FC04}" srcOrd="0" destOrd="0" presId="urn:microsoft.com/office/officeart/2005/8/layout/vProcess5"/>
    <dgm:cxn modelId="{EFD96B3D-F024-45E5-8B6E-9928FD021369}" type="presOf" srcId="{C00C15EF-1E06-43C4-BEA9-1C15C1687EDC}" destId="{29D6C1EC-E2F2-482A-9F8B-B835CEA79307}" srcOrd="0" destOrd="0" presId="urn:microsoft.com/office/officeart/2005/8/layout/vProcess5"/>
    <dgm:cxn modelId="{9001BD40-F474-42D5-84A2-0B6FC0D52645}" type="presOf" srcId="{69EF3D10-D4E7-44EF-BCEB-5A78B2E4E923}" destId="{3EBDEE22-5A88-462B-BB6F-3BC309AE7F38}" srcOrd="1" destOrd="0" presId="urn:microsoft.com/office/officeart/2005/8/layout/vProcess5"/>
    <dgm:cxn modelId="{388B5446-6022-4304-B048-9872FDD2C9BA}" type="presOf" srcId="{47BB31C1-7DAB-4970-9238-786C4BD58671}" destId="{19518102-3646-4C5E-9B97-661EB3D39DAA}" srcOrd="0" destOrd="0" presId="urn:microsoft.com/office/officeart/2005/8/layout/vProcess5"/>
    <dgm:cxn modelId="{9ED05047-A5DB-40BA-ABED-13F61D9E6D2A}" type="presOf" srcId="{47BB31C1-7DAB-4970-9238-786C4BD58671}" destId="{A985ED30-2AC7-40B6-8F8D-5D8ECBB65D03}" srcOrd="1" destOrd="0" presId="urn:microsoft.com/office/officeart/2005/8/layout/vProcess5"/>
    <dgm:cxn modelId="{6A4F5A72-E850-4E10-A8EB-F2AD221794C8}" srcId="{3604FD2C-2FA0-4A27-A8E2-BD3FEF4D7F4D}" destId="{69EF3D10-D4E7-44EF-BCEB-5A78B2E4E923}" srcOrd="4" destOrd="0" parTransId="{CADC90A3-5FC9-4B3D-9888-EBB5307BB442}" sibTransId="{E8A13D82-9B93-4890-90D9-3FFF4C703C3B}"/>
    <dgm:cxn modelId="{95F62873-0CE9-449D-A01E-4F51FC627574}" type="presOf" srcId="{D3095EA3-8F4C-488A-A2F7-E0D953331B3B}" destId="{84C18E64-2389-4F44-B237-E5D45D99FE00}" srcOrd="1" destOrd="0" presId="urn:microsoft.com/office/officeart/2005/8/layout/vProcess5"/>
    <dgm:cxn modelId="{A6C8A974-F51D-4840-B064-507E15572B97}" type="presOf" srcId="{1AD24DD6-B512-4750-864E-C7F7CE4A00D6}" destId="{1ED4ABA1-6FFA-4E0A-A5CD-2E23EF60983B}" srcOrd="0" destOrd="0" presId="urn:microsoft.com/office/officeart/2005/8/layout/vProcess5"/>
    <dgm:cxn modelId="{682EE354-09DE-48A8-A211-965546FC4E16}" srcId="{3604FD2C-2FA0-4A27-A8E2-BD3FEF4D7F4D}" destId="{D3095EA3-8F4C-488A-A2F7-E0D953331B3B}" srcOrd="1" destOrd="0" parTransId="{FFCEAF30-0842-4C5A-97E6-1202306F6BF6}" sibTransId="{1AD24DD6-B512-4750-864E-C7F7CE4A00D6}"/>
    <dgm:cxn modelId="{94DEE787-E468-48B1-AA84-B4A86023C9FF}" type="presOf" srcId="{D3095EA3-8F4C-488A-A2F7-E0D953331B3B}" destId="{3751E42C-91A9-4A00-9DAC-DC793273A1BF}" srcOrd="0" destOrd="0" presId="urn:microsoft.com/office/officeart/2005/8/layout/vProcess5"/>
    <dgm:cxn modelId="{C1634989-BA92-4C9A-A4D6-9AD3D6B5BD31}" type="presOf" srcId="{69EF3D10-D4E7-44EF-BCEB-5A78B2E4E923}" destId="{DFCEFA64-9922-42C0-B9D9-6AFE036FA064}" srcOrd="0" destOrd="0" presId="urn:microsoft.com/office/officeart/2005/8/layout/vProcess5"/>
    <dgm:cxn modelId="{2E8DE78E-FA94-41D1-8510-9E3D559510FF}" type="presOf" srcId="{71826901-8AFC-424E-9548-177CB52DF049}" destId="{69CB255B-B540-4FA8-BFC4-848006570F84}" srcOrd="0" destOrd="0" presId="urn:microsoft.com/office/officeart/2005/8/layout/vProcess5"/>
    <dgm:cxn modelId="{3E9A938F-CA44-4270-82B2-E8E2D8F8D151}" type="presOf" srcId="{3604FD2C-2FA0-4A27-A8E2-BD3FEF4D7F4D}" destId="{3A2D40F1-4ACD-4299-A477-785A5FFA2755}" srcOrd="0" destOrd="0" presId="urn:microsoft.com/office/officeart/2005/8/layout/vProcess5"/>
    <dgm:cxn modelId="{34AD8996-176E-4B9F-9964-9FDF05839057}" type="presOf" srcId="{2989905F-4BFE-4ED9-8D8A-0B6986E5FDF2}" destId="{6418C931-4D95-4645-96E3-F00225C09D84}" srcOrd="1" destOrd="0" presId="urn:microsoft.com/office/officeart/2005/8/layout/vProcess5"/>
    <dgm:cxn modelId="{D524959B-ADD6-4CD8-BF11-9934C2C41A18}" type="presOf" srcId="{D6CC1AFA-8D13-431E-B05C-8CFED7EC0820}" destId="{B4EBD5C8-D5E8-48AE-9DEA-7D958236E825}" srcOrd="0" destOrd="0" presId="urn:microsoft.com/office/officeart/2005/8/layout/vProcess5"/>
    <dgm:cxn modelId="{7D5EC6A0-2CD2-4E87-B580-FB95EFC142F2}" srcId="{3604FD2C-2FA0-4A27-A8E2-BD3FEF4D7F4D}" destId="{71826901-8AFC-424E-9548-177CB52DF049}" srcOrd="3" destOrd="0" parTransId="{848E3819-ACCB-44B1-898D-61479C773193}" sibTransId="{D6CC1AFA-8D13-431E-B05C-8CFED7EC0820}"/>
    <dgm:cxn modelId="{BE6FC5D5-10B7-4858-8A18-00A230B5AC9B}" type="presOf" srcId="{71826901-8AFC-424E-9548-177CB52DF049}" destId="{3439C6BE-6FFE-4AF5-A055-2F2D560708C2}" srcOrd="1" destOrd="0" presId="urn:microsoft.com/office/officeart/2005/8/layout/vProcess5"/>
    <dgm:cxn modelId="{F6CCD6E6-7BDA-44D7-BA6F-C966A52DA8F4}" srcId="{3604FD2C-2FA0-4A27-A8E2-BD3FEF4D7F4D}" destId="{47BB31C1-7DAB-4970-9238-786C4BD58671}" srcOrd="2" destOrd="0" parTransId="{E2B875E1-BFD1-45AB-8E6E-48A536D3D892}" sibTransId="{9F364B15-F3E0-4B42-AB83-36475C304E1A}"/>
    <dgm:cxn modelId="{E6C0D9FF-F455-4310-B92C-8C623660E982}" srcId="{3604FD2C-2FA0-4A27-A8E2-BD3FEF4D7F4D}" destId="{2989905F-4BFE-4ED9-8D8A-0B6986E5FDF2}" srcOrd="0" destOrd="0" parTransId="{FB0E1B1F-D20F-47A7-9A46-A84FE3F96B28}" sibTransId="{C00C15EF-1E06-43C4-BEA9-1C15C1687EDC}"/>
    <dgm:cxn modelId="{C4B9969B-C472-483C-B3BD-0905A794990A}" type="presParOf" srcId="{3A2D40F1-4ACD-4299-A477-785A5FFA2755}" destId="{EF1CF03C-FCDE-4998-B68F-94E78D1D308A}" srcOrd="0" destOrd="0" presId="urn:microsoft.com/office/officeart/2005/8/layout/vProcess5"/>
    <dgm:cxn modelId="{AB8F73AA-D237-40D2-AFA8-A2B45954AB91}" type="presParOf" srcId="{3A2D40F1-4ACD-4299-A477-785A5FFA2755}" destId="{8378BD43-D012-4785-A138-9BC60541FC04}" srcOrd="1" destOrd="0" presId="urn:microsoft.com/office/officeart/2005/8/layout/vProcess5"/>
    <dgm:cxn modelId="{9F6AE0AC-27FF-4E81-8F7A-9889D14DEB2D}" type="presParOf" srcId="{3A2D40F1-4ACD-4299-A477-785A5FFA2755}" destId="{3751E42C-91A9-4A00-9DAC-DC793273A1BF}" srcOrd="2" destOrd="0" presId="urn:microsoft.com/office/officeart/2005/8/layout/vProcess5"/>
    <dgm:cxn modelId="{47B84D44-60CD-4312-ABFB-0090DE36D5A2}" type="presParOf" srcId="{3A2D40F1-4ACD-4299-A477-785A5FFA2755}" destId="{19518102-3646-4C5E-9B97-661EB3D39DAA}" srcOrd="3" destOrd="0" presId="urn:microsoft.com/office/officeart/2005/8/layout/vProcess5"/>
    <dgm:cxn modelId="{A716782B-2B15-4C4D-8CEA-646BBF009FF7}" type="presParOf" srcId="{3A2D40F1-4ACD-4299-A477-785A5FFA2755}" destId="{69CB255B-B540-4FA8-BFC4-848006570F84}" srcOrd="4" destOrd="0" presId="urn:microsoft.com/office/officeart/2005/8/layout/vProcess5"/>
    <dgm:cxn modelId="{B6E1FF36-1620-40A8-8A97-4B76F8D9F789}" type="presParOf" srcId="{3A2D40F1-4ACD-4299-A477-785A5FFA2755}" destId="{DFCEFA64-9922-42C0-B9D9-6AFE036FA064}" srcOrd="5" destOrd="0" presId="urn:microsoft.com/office/officeart/2005/8/layout/vProcess5"/>
    <dgm:cxn modelId="{FCFC5801-9E0D-4901-A929-4660620DA494}" type="presParOf" srcId="{3A2D40F1-4ACD-4299-A477-785A5FFA2755}" destId="{29D6C1EC-E2F2-482A-9F8B-B835CEA79307}" srcOrd="6" destOrd="0" presId="urn:microsoft.com/office/officeart/2005/8/layout/vProcess5"/>
    <dgm:cxn modelId="{8559129C-779D-4CC6-A83F-0EBF4DEFA1C8}" type="presParOf" srcId="{3A2D40F1-4ACD-4299-A477-785A5FFA2755}" destId="{1ED4ABA1-6FFA-4E0A-A5CD-2E23EF60983B}" srcOrd="7" destOrd="0" presId="urn:microsoft.com/office/officeart/2005/8/layout/vProcess5"/>
    <dgm:cxn modelId="{52197D8E-7CBE-4212-874D-064B6CD66A00}" type="presParOf" srcId="{3A2D40F1-4ACD-4299-A477-785A5FFA2755}" destId="{FEE6B37A-E0E4-4309-A6B7-2F29BC742EA8}" srcOrd="8" destOrd="0" presId="urn:microsoft.com/office/officeart/2005/8/layout/vProcess5"/>
    <dgm:cxn modelId="{3365EE73-3E53-45FE-B66B-A48E9E69E4EF}" type="presParOf" srcId="{3A2D40F1-4ACD-4299-A477-785A5FFA2755}" destId="{B4EBD5C8-D5E8-48AE-9DEA-7D958236E825}" srcOrd="9" destOrd="0" presId="urn:microsoft.com/office/officeart/2005/8/layout/vProcess5"/>
    <dgm:cxn modelId="{A0547307-D580-4417-81B5-4E2EED32446D}" type="presParOf" srcId="{3A2D40F1-4ACD-4299-A477-785A5FFA2755}" destId="{6418C931-4D95-4645-96E3-F00225C09D84}" srcOrd="10" destOrd="0" presId="urn:microsoft.com/office/officeart/2005/8/layout/vProcess5"/>
    <dgm:cxn modelId="{E85EA3D7-BE7E-4F05-81BF-A12C34F1F0DC}" type="presParOf" srcId="{3A2D40F1-4ACD-4299-A477-785A5FFA2755}" destId="{84C18E64-2389-4F44-B237-E5D45D99FE00}" srcOrd="11" destOrd="0" presId="urn:microsoft.com/office/officeart/2005/8/layout/vProcess5"/>
    <dgm:cxn modelId="{F77A3B03-2C5B-4083-BBAA-CE80E76D58F1}" type="presParOf" srcId="{3A2D40F1-4ACD-4299-A477-785A5FFA2755}" destId="{A985ED30-2AC7-40B6-8F8D-5D8ECBB65D03}" srcOrd="12" destOrd="0" presId="urn:microsoft.com/office/officeart/2005/8/layout/vProcess5"/>
    <dgm:cxn modelId="{10B5D58A-B5DD-4684-8041-E3F92CE73513}" type="presParOf" srcId="{3A2D40F1-4ACD-4299-A477-785A5FFA2755}" destId="{3439C6BE-6FFE-4AF5-A055-2F2D560708C2}" srcOrd="13" destOrd="0" presId="urn:microsoft.com/office/officeart/2005/8/layout/vProcess5"/>
    <dgm:cxn modelId="{74A31865-5E58-413C-B92E-E26D5CFA0E82}" type="presParOf" srcId="{3A2D40F1-4ACD-4299-A477-785A5FFA2755}" destId="{3EBDEE22-5A88-462B-BB6F-3BC309AE7F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DBBB6-5728-4FA6-AD89-D704B2C42A3F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8BB1C3-EA1B-4542-82CF-CACB5236DB01}">
      <dgm:prSet/>
      <dgm:spPr/>
      <dgm:t>
        <a:bodyPr/>
        <a:lstStyle/>
        <a:p>
          <a:r>
            <a:rPr lang="ru-RU" dirty="0" err="1"/>
            <a:t>Може</a:t>
          </a:r>
          <a:r>
            <a:rPr lang="ru-RU" dirty="0"/>
            <a:t> да се </a:t>
          </a:r>
          <a:r>
            <a:rPr lang="ru-RU" dirty="0" err="1"/>
            <a:t>използва</a:t>
          </a:r>
          <a:r>
            <a:rPr lang="ru-RU" dirty="0"/>
            <a:t>, </a:t>
          </a:r>
          <a:r>
            <a:rPr lang="ru-RU" dirty="0" err="1"/>
            <a:t>когато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- </a:t>
          </a:r>
          <a:r>
            <a:rPr lang="ru-RU" dirty="0" err="1"/>
            <a:t>Приложението</a:t>
          </a:r>
          <a:r>
            <a:rPr lang="ru-RU" dirty="0"/>
            <a:t> не е </a:t>
          </a:r>
          <a:r>
            <a:rPr lang="ru-RU" dirty="0" err="1"/>
            <a:t>голямо</a:t>
          </a:r>
          <a:r>
            <a:rPr lang="ru-RU" dirty="0"/>
            <a:t>; </a:t>
          </a:r>
          <a:br>
            <a:rPr lang="ru-RU" dirty="0"/>
          </a:br>
          <a:r>
            <a:rPr lang="ru-RU" dirty="0"/>
            <a:t>- </a:t>
          </a:r>
          <a:r>
            <a:rPr lang="ru-RU" dirty="0" err="1"/>
            <a:t>Данните</a:t>
          </a:r>
          <a:r>
            <a:rPr lang="ru-RU" dirty="0"/>
            <a:t> </a:t>
          </a:r>
          <a:r>
            <a:rPr lang="ru-RU" dirty="0" err="1"/>
            <a:t>са</a:t>
          </a:r>
          <a:r>
            <a:rPr lang="ru-RU" dirty="0"/>
            <a:t> </a:t>
          </a:r>
          <a:r>
            <a:rPr lang="ru-RU" dirty="0" err="1"/>
            <a:t>независими</a:t>
          </a:r>
          <a:r>
            <a:rPr lang="ru-RU" dirty="0"/>
            <a:t> и не се </a:t>
          </a:r>
          <a:r>
            <a:rPr lang="ru-RU" dirty="0" err="1"/>
            <a:t>нуждаят</a:t>
          </a:r>
          <a:r>
            <a:rPr lang="ru-RU" dirty="0"/>
            <a:t> от </a:t>
          </a:r>
          <a:r>
            <a:rPr lang="ru-RU" dirty="0" err="1"/>
            <a:t>допълнително</a:t>
          </a:r>
          <a:r>
            <a:rPr lang="ru-RU" dirty="0"/>
            <a:t> </a:t>
          </a:r>
          <a:r>
            <a:rPr lang="ru-RU" dirty="0" err="1"/>
            <a:t>агрегиране</a:t>
          </a:r>
          <a:r>
            <a:rPr lang="ru-RU" dirty="0"/>
            <a:t>;</a:t>
          </a:r>
          <a:endParaRPr lang="en-US" dirty="0"/>
        </a:p>
      </dgm:t>
    </dgm:pt>
    <dgm:pt modelId="{9406F646-5668-44BB-9E1A-2DD9895B8452}" type="parTrans" cxnId="{8D84F3FA-EB7C-41DA-9928-ED06A9573EF3}">
      <dgm:prSet/>
      <dgm:spPr/>
      <dgm:t>
        <a:bodyPr/>
        <a:lstStyle/>
        <a:p>
          <a:endParaRPr lang="en-US"/>
        </a:p>
      </dgm:t>
    </dgm:pt>
    <dgm:pt modelId="{9899918E-A155-4C91-A6B2-E902765F89E8}" type="sibTrans" cxnId="{8D84F3FA-EB7C-41DA-9928-ED06A9573EF3}">
      <dgm:prSet/>
      <dgm:spPr/>
      <dgm:t>
        <a:bodyPr/>
        <a:lstStyle/>
        <a:p>
          <a:endParaRPr lang="en-US"/>
        </a:p>
      </dgm:t>
    </dgm:pt>
    <dgm:pt modelId="{7F9F139E-E984-4B76-9CCC-F18595AAF69E}">
      <dgm:prSet/>
      <dgm:spPr/>
      <dgm:t>
        <a:bodyPr/>
        <a:lstStyle/>
        <a:p>
          <a:r>
            <a:rPr lang="ru-RU" dirty="0"/>
            <a:t>В противен случай </a:t>
          </a:r>
          <a:r>
            <a:rPr lang="ru-RU" dirty="0" err="1"/>
            <a:t>клиентът</a:t>
          </a:r>
          <a:r>
            <a:rPr lang="ru-RU" dirty="0"/>
            <a:t> </a:t>
          </a:r>
          <a:r>
            <a:rPr lang="ru-RU" dirty="0" err="1"/>
            <a:t>трябва</a:t>
          </a:r>
          <a:r>
            <a:rPr lang="ru-RU" dirty="0"/>
            <a:t> да </a:t>
          </a:r>
          <a:r>
            <a:rPr lang="ru-RU" dirty="0" err="1"/>
            <a:t>обработи</a:t>
          </a:r>
          <a:r>
            <a:rPr lang="ru-RU" dirty="0"/>
            <a:t> бизнес </a:t>
          </a:r>
          <a:r>
            <a:rPr lang="ru-RU" dirty="0" err="1"/>
            <a:t>логиката</a:t>
          </a:r>
          <a:r>
            <a:rPr lang="ru-RU" dirty="0"/>
            <a:t>.</a:t>
          </a:r>
          <a:endParaRPr lang="en-US" dirty="0"/>
        </a:p>
      </dgm:t>
    </dgm:pt>
    <dgm:pt modelId="{29F2142C-84CE-49D0-AE1E-2594F515DFD0}" type="parTrans" cxnId="{E54804AF-C80D-4194-A018-9993D9CB2A61}">
      <dgm:prSet/>
      <dgm:spPr/>
      <dgm:t>
        <a:bodyPr/>
        <a:lstStyle/>
        <a:p>
          <a:endParaRPr lang="en-US"/>
        </a:p>
      </dgm:t>
    </dgm:pt>
    <dgm:pt modelId="{A2DB7E89-789F-4450-BC58-3C633C21FD93}" type="sibTrans" cxnId="{E54804AF-C80D-4194-A018-9993D9CB2A61}">
      <dgm:prSet/>
      <dgm:spPr/>
      <dgm:t>
        <a:bodyPr/>
        <a:lstStyle/>
        <a:p>
          <a:endParaRPr lang="en-US"/>
        </a:p>
      </dgm:t>
    </dgm:pt>
    <dgm:pt modelId="{61C3F17C-115C-447F-920C-58A8A6134C31}">
      <dgm:prSet/>
      <dgm:spPr/>
      <dgm:t>
        <a:bodyPr/>
        <a:lstStyle/>
        <a:p>
          <a:r>
            <a:rPr lang="ru-RU" dirty="0" err="1"/>
            <a:t>Нарушаване</a:t>
          </a:r>
          <a:r>
            <a:rPr lang="ru-RU" dirty="0"/>
            <a:t> на </a:t>
          </a:r>
          <a:r>
            <a:rPr lang="ru-RU" dirty="0" err="1"/>
            <a:t>разделението</a:t>
          </a:r>
          <a:r>
            <a:rPr lang="ru-RU" dirty="0"/>
            <a:t> на </a:t>
          </a:r>
          <a:r>
            <a:rPr lang="ru-RU"/>
            <a:t>отговорностите</a:t>
          </a:r>
          <a:endParaRPr lang="en-US" dirty="0"/>
        </a:p>
      </dgm:t>
    </dgm:pt>
    <dgm:pt modelId="{862F0ECD-4F45-4F05-B2E2-7D477AF2863C}" type="parTrans" cxnId="{1D12511F-6315-413D-A80E-FAA62C405336}">
      <dgm:prSet/>
      <dgm:spPr/>
      <dgm:t>
        <a:bodyPr/>
        <a:lstStyle/>
        <a:p>
          <a:endParaRPr lang="en-US"/>
        </a:p>
      </dgm:t>
    </dgm:pt>
    <dgm:pt modelId="{72CC9FFF-7184-41F8-8F1D-25A924CB4E7F}" type="sibTrans" cxnId="{1D12511F-6315-413D-A80E-FAA62C405336}">
      <dgm:prSet/>
      <dgm:spPr/>
      <dgm:t>
        <a:bodyPr/>
        <a:lstStyle/>
        <a:p>
          <a:endParaRPr lang="en-US"/>
        </a:p>
      </dgm:t>
    </dgm:pt>
    <dgm:pt modelId="{0A4002BC-478F-40FA-A513-AA151FB7E88B}">
      <dgm:prSet/>
      <dgm:spPr/>
      <dgm:t>
        <a:bodyPr/>
        <a:lstStyle/>
        <a:p>
          <a:r>
            <a:rPr lang="ru-RU"/>
            <a:t>Недостатъци:</a:t>
          </a:r>
          <a:br>
            <a:rPr lang="ru-RU"/>
          </a:br>
          <a:r>
            <a:rPr lang="ru-RU"/>
            <a:t>- Микроуслугите трябва да бъдат изложени на „външния свят“;</a:t>
          </a:r>
          <a:br>
            <a:rPr lang="ru-RU"/>
          </a:br>
          <a:r>
            <a:rPr lang="ru-RU"/>
            <a:t>- Междусекторни проблеми като удостоверяване; </a:t>
          </a:r>
          <a:endParaRPr lang="en-US"/>
        </a:p>
      </dgm:t>
    </dgm:pt>
    <dgm:pt modelId="{FF58A570-6A33-4A91-82B3-75352C3C09E9}" type="parTrans" cxnId="{CC5EFF6F-8AA8-44AC-A7D7-C97D4F395DDC}">
      <dgm:prSet/>
      <dgm:spPr/>
      <dgm:t>
        <a:bodyPr/>
        <a:lstStyle/>
        <a:p>
          <a:endParaRPr lang="en-US"/>
        </a:p>
      </dgm:t>
    </dgm:pt>
    <dgm:pt modelId="{0974F22F-0BC7-474D-A473-BDCC2865CC49}" type="sibTrans" cxnId="{CC5EFF6F-8AA8-44AC-A7D7-C97D4F395DDC}">
      <dgm:prSet/>
      <dgm:spPr/>
      <dgm:t>
        <a:bodyPr/>
        <a:lstStyle/>
        <a:p>
          <a:endParaRPr lang="en-US"/>
        </a:p>
      </dgm:t>
    </dgm:pt>
    <dgm:pt modelId="{399E0C4A-3B01-4A8D-9FC0-7C602D4534F0}" type="pres">
      <dgm:prSet presAssocID="{337DBBB6-5728-4FA6-AD89-D704B2C42A3F}" presName="diagram" presStyleCnt="0">
        <dgm:presLayoutVars>
          <dgm:dir/>
          <dgm:resizeHandles val="exact"/>
        </dgm:presLayoutVars>
      </dgm:prSet>
      <dgm:spPr/>
    </dgm:pt>
    <dgm:pt modelId="{142F5F23-4850-4620-A014-29F16C317150}" type="pres">
      <dgm:prSet presAssocID="{C68BB1C3-EA1B-4542-82CF-CACB5236DB01}" presName="node" presStyleLbl="node1" presStyleIdx="0" presStyleCnt="4">
        <dgm:presLayoutVars>
          <dgm:bulletEnabled val="1"/>
        </dgm:presLayoutVars>
      </dgm:prSet>
      <dgm:spPr/>
    </dgm:pt>
    <dgm:pt modelId="{C149D83D-C23A-4211-8F6A-16331EAA11CF}" type="pres">
      <dgm:prSet presAssocID="{9899918E-A155-4C91-A6B2-E902765F89E8}" presName="sibTrans" presStyleCnt="0"/>
      <dgm:spPr/>
    </dgm:pt>
    <dgm:pt modelId="{C1DBE14E-C694-4A29-AA7B-D0740D262711}" type="pres">
      <dgm:prSet presAssocID="{7F9F139E-E984-4B76-9CCC-F18595AAF69E}" presName="node" presStyleLbl="node1" presStyleIdx="1" presStyleCnt="4">
        <dgm:presLayoutVars>
          <dgm:bulletEnabled val="1"/>
        </dgm:presLayoutVars>
      </dgm:prSet>
      <dgm:spPr/>
    </dgm:pt>
    <dgm:pt modelId="{46981FAD-67BE-4BD9-8DCB-889C18E48983}" type="pres">
      <dgm:prSet presAssocID="{A2DB7E89-789F-4450-BC58-3C633C21FD93}" presName="sibTrans" presStyleCnt="0"/>
      <dgm:spPr/>
    </dgm:pt>
    <dgm:pt modelId="{4B5A4C2B-6752-46EC-9C96-3D6E5851A4AD}" type="pres">
      <dgm:prSet presAssocID="{61C3F17C-115C-447F-920C-58A8A6134C31}" presName="node" presStyleLbl="node1" presStyleIdx="2" presStyleCnt="4">
        <dgm:presLayoutVars>
          <dgm:bulletEnabled val="1"/>
        </dgm:presLayoutVars>
      </dgm:prSet>
      <dgm:spPr/>
    </dgm:pt>
    <dgm:pt modelId="{D8F91368-F54B-40FB-84F1-2F7BC06C2946}" type="pres">
      <dgm:prSet presAssocID="{72CC9FFF-7184-41F8-8F1D-25A924CB4E7F}" presName="sibTrans" presStyleCnt="0"/>
      <dgm:spPr/>
    </dgm:pt>
    <dgm:pt modelId="{65BB27D9-6EB6-43BA-8352-3C372ABBD30C}" type="pres">
      <dgm:prSet presAssocID="{0A4002BC-478F-40FA-A513-AA151FB7E88B}" presName="node" presStyleLbl="node1" presStyleIdx="3" presStyleCnt="4">
        <dgm:presLayoutVars>
          <dgm:bulletEnabled val="1"/>
        </dgm:presLayoutVars>
      </dgm:prSet>
      <dgm:spPr/>
    </dgm:pt>
  </dgm:ptLst>
  <dgm:cxnLst>
    <dgm:cxn modelId="{EE41B504-9B77-4DE1-B9DA-4AB9C31AFBA1}" type="presOf" srcId="{61C3F17C-115C-447F-920C-58A8A6134C31}" destId="{4B5A4C2B-6752-46EC-9C96-3D6E5851A4AD}" srcOrd="0" destOrd="0" presId="urn:microsoft.com/office/officeart/2005/8/layout/default"/>
    <dgm:cxn modelId="{1D12511F-6315-413D-A80E-FAA62C405336}" srcId="{337DBBB6-5728-4FA6-AD89-D704B2C42A3F}" destId="{61C3F17C-115C-447F-920C-58A8A6134C31}" srcOrd="2" destOrd="0" parTransId="{862F0ECD-4F45-4F05-B2E2-7D477AF2863C}" sibTransId="{72CC9FFF-7184-41F8-8F1D-25A924CB4E7F}"/>
    <dgm:cxn modelId="{1B83B543-41BC-41B1-A541-0CEB1819BAC6}" type="presOf" srcId="{0A4002BC-478F-40FA-A513-AA151FB7E88B}" destId="{65BB27D9-6EB6-43BA-8352-3C372ABBD30C}" srcOrd="0" destOrd="0" presId="urn:microsoft.com/office/officeart/2005/8/layout/default"/>
    <dgm:cxn modelId="{CC5EFF6F-8AA8-44AC-A7D7-C97D4F395DDC}" srcId="{337DBBB6-5728-4FA6-AD89-D704B2C42A3F}" destId="{0A4002BC-478F-40FA-A513-AA151FB7E88B}" srcOrd="3" destOrd="0" parTransId="{FF58A570-6A33-4A91-82B3-75352C3C09E9}" sibTransId="{0974F22F-0BC7-474D-A473-BDCC2865CC49}"/>
    <dgm:cxn modelId="{E54804AF-C80D-4194-A018-9993D9CB2A61}" srcId="{337DBBB6-5728-4FA6-AD89-D704B2C42A3F}" destId="{7F9F139E-E984-4B76-9CCC-F18595AAF69E}" srcOrd="1" destOrd="0" parTransId="{29F2142C-84CE-49D0-AE1E-2594F515DFD0}" sibTransId="{A2DB7E89-789F-4450-BC58-3C633C21FD93}"/>
    <dgm:cxn modelId="{D4D771CC-528C-4B11-9EED-DBD59791E5CF}" type="presOf" srcId="{C68BB1C3-EA1B-4542-82CF-CACB5236DB01}" destId="{142F5F23-4850-4620-A014-29F16C317150}" srcOrd="0" destOrd="0" presId="urn:microsoft.com/office/officeart/2005/8/layout/default"/>
    <dgm:cxn modelId="{C18942D3-1FB2-49F4-B19A-C1C41C5A90FD}" type="presOf" srcId="{337DBBB6-5728-4FA6-AD89-D704B2C42A3F}" destId="{399E0C4A-3B01-4A8D-9FC0-7C602D4534F0}" srcOrd="0" destOrd="0" presId="urn:microsoft.com/office/officeart/2005/8/layout/default"/>
    <dgm:cxn modelId="{69C6F4E7-E39A-4D30-A444-C21FA2B7DF02}" type="presOf" srcId="{7F9F139E-E984-4B76-9CCC-F18595AAF69E}" destId="{C1DBE14E-C694-4A29-AA7B-D0740D262711}" srcOrd="0" destOrd="0" presId="urn:microsoft.com/office/officeart/2005/8/layout/default"/>
    <dgm:cxn modelId="{8D84F3FA-EB7C-41DA-9928-ED06A9573EF3}" srcId="{337DBBB6-5728-4FA6-AD89-D704B2C42A3F}" destId="{C68BB1C3-EA1B-4542-82CF-CACB5236DB01}" srcOrd="0" destOrd="0" parTransId="{9406F646-5668-44BB-9E1A-2DD9895B8452}" sibTransId="{9899918E-A155-4C91-A6B2-E902765F89E8}"/>
    <dgm:cxn modelId="{CFF9B09F-5415-4D1D-AA18-6F4F7C8DA863}" type="presParOf" srcId="{399E0C4A-3B01-4A8D-9FC0-7C602D4534F0}" destId="{142F5F23-4850-4620-A014-29F16C317150}" srcOrd="0" destOrd="0" presId="urn:microsoft.com/office/officeart/2005/8/layout/default"/>
    <dgm:cxn modelId="{12B58DAE-CAE1-4554-A42B-93C4393C59D9}" type="presParOf" srcId="{399E0C4A-3B01-4A8D-9FC0-7C602D4534F0}" destId="{C149D83D-C23A-4211-8F6A-16331EAA11CF}" srcOrd="1" destOrd="0" presId="urn:microsoft.com/office/officeart/2005/8/layout/default"/>
    <dgm:cxn modelId="{78A1FF08-3255-4975-8952-9725E2F17D45}" type="presParOf" srcId="{399E0C4A-3B01-4A8D-9FC0-7C602D4534F0}" destId="{C1DBE14E-C694-4A29-AA7B-D0740D262711}" srcOrd="2" destOrd="0" presId="urn:microsoft.com/office/officeart/2005/8/layout/default"/>
    <dgm:cxn modelId="{0E6D0652-9A74-4AAF-A844-DC4E4012AFA2}" type="presParOf" srcId="{399E0C4A-3B01-4A8D-9FC0-7C602D4534F0}" destId="{46981FAD-67BE-4BD9-8DCB-889C18E48983}" srcOrd="3" destOrd="0" presId="urn:microsoft.com/office/officeart/2005/8/layout/default"/>
    <dgm:cxn modelId="{A58D69C9-4B0C-44E8-AA68-DF0AD8BF9357}" type="presParOf" srcId="{399E0C4A-3B01-4A8D-9FC0-7C602D4534F0}" destId="{4B5A4C2B-6752-46EC-9C96-3D6E5851A4AD}" srcOrd="4" destOrd="0" presId="urn:microsoft.com/office/officeart/2005/8/layout/default"/>
    <dgm:cxn modelId="{D5C2662F-F623-481C-B097-7FB4DB102A0E}" type="presParOf" srcId="{399E0C4A-3B01-4A8D-9FC0-7C602D4534F0}" destId="{D8F91368-F54B-40FB-84F1-2F7BC06C2946}" srcOrd="5" destOrd="0" presId="urn:microsoft.com/office/officeart/2005/8/layout/default"/>
    <dgm:cxn modelId="{962DF3BA-66BE-4D41-9589-2EAC90F97F8C}" type="presParOf" srcId="{399E0C4A-3B01-4A8D-9FC0-7C602D4534F0}" destId="{65BB27D9-6EB6-43BA-8352-3C372ABBD30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8BD43-D012-4785-A138-9BC60541FC04}">
      <dsp:nvSpPr>
        <dsp:cNvPr id="0" name=""/>
        <dsp:cNvSpPr/>
      </dsp:nvSpPr>
      <dsp:spPr>
        <a:xfrm>
          <a:off x="0" y="0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В</a:t>
          </a:r>
          <a:r>
            <a:rPr lang="ru-RU" sz="2100" kern="1200"/>
            <a:t>недряване на бизнес процеси от край до край</a:t>
          </a:r>
          <a:endParaRPr lang="en-US" sz="2100" kern="1200"/>
        </a:p>
      </dsp:txBody>
      <dsp:txXfrm>
        <a:off x="28776" y="28776"/>
        <a:ext cx="6688419" cy="924924"/>
      </dsp:txXfrm>
    </dsp:sp>
    <dsp:sp modelId="{3751E42C-91A9-4A00-9DAC-DC793273A1BF}">
      <dsp:nvSpPr>
        <dsp:cNvPr id="0" name=""/>
        <dsp:cNvSpPr/>
      </dsp:nvSpPr>
      <dsp:spPr>
        <a:xfrm>
          <a:off x="587212" y="1118931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Микросервиз</a:t>
          </a:r>
          <a:r>
            <a:rPr lang="ru-RU" sz="2100" kern="1200" dirty="0"/>
            <a:t> на </a:t>
          </a:r>
          <a:r>
            <a:rPr lang="ru-RU" sz="2100" kern="1200" dirty="0" err="1"/>
            <a:t>поръчките</a:t>
          </a:r>
          <a:r>
            <a:rPr lang="ru-RU" sz="2100" kern="1200" dirty="0"/>
            <a:t> - </a:t>
          </a:r>
          <a:r>
            <a:rPr lang="ru-RU" sz="2100" kern="1200" dirty="0" err="1"/>
            <a:t>поддържа</a:t>
          </a:r>
          <a:r>
            <a:rPr lang="ru-RU" sz="2100" kern="1200" dirty="0"/>
            <a:t> информация за </a:t>
          </a:r>
          <a:r>
            <a:rPr lang="ru-RU" sz="2100" kern="1200" dirty="0" err="1"/>
            <a:t>всички</a:t>
          </a:r>
          <a:r>
            <a:rPr lang="ru-RU" sz="2100" kern="1200" dirty="0"/>
            <a:t> </a:t>
          </a:r>
          <a:r>
            <a:rPr lang="ru-RU" sz="2100" kern="1200" dirty="0" err="1"/>
            <a:t>поръчки</a:t>
          </a:r>
          <a:r>
            <a:rPr lang="ru-RU" sz="2100" kern="1200" dirty="0"/>
            <a:t>.</a:t>
          </a:r>
          <a:endParaRPr lang="en-US" sz="2100" kern="1200" dirty="0"/>
        </a:p>
      </dsp:txBody>
      <dsp:txXfrm>
        <a:off x="615988" y="1147707"/>
        <a:ext cx="6580164" cy="924924"/>
      </dsp:txXfrm>
    </dsp:sp>
    <dsp:sp modelId="{19518102-3646-4C5E-9B97-661EB3D39DAA}">
      <dsp:nvSpPr>
        <dsp:cNvPr id="0" name=""/>
        <dsp:cNvSpPr/>
      </dsp:nvSpPr>
      <dsp:spPr>
        <a:xfrm>
          <a:off x="1174424" y="2237862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SMS </a:t>
          </a:r>
          <a:r>
            <a:rPr lang="ru-RU" sz="2100" kern="1200" dirty="0" err="1"/>
            <a:t>Микроуслуга</a:t>
          </a:r>
          <a:r>
            <a:rPr lang="ru-RU" sz="2100" kern="1200" dirty="0"/>
            <a:t> - </a:t>
          </a:r>
          <a:r>
            <a:rPr lang="ru-RU" sz="2100" kern="1200" dirty="0" err="1"/>
            <a:t>поддържа</a:t>
          </a:r>
          <a:r>
            <a:rPr lang="ru-RU" sz="2100" kern="1200" dirty="0"/>
            <a:t> </a:t>
          </a:r>
          <a:r>
            <a:rPr lang="ru-RU" sz="2100" kern="1200" dirty="0" err="1"/>
            <a:t>функционалност</a:t>
          </a:r>
          <a:r>
            <a:rPr lang="ru-RU" sz="2100" kern="1200" dirty="0"/>
            <a:t> за </a:t>
          </a:r>
          <a:r>
            <a:rPr lang="ru-RU" sz="2100" kern="1200" dirty="0" err="1"/>
            <a:t>изпращане</a:t>
          </a:r>
          <a:r>
            <a:rPr lang="ru-RU" sz="2100" kern="1200" dirty="0"/>
            <a:t> на </a:t>
          </a:r>
          <a:r>
            <a:rPr lang="ru-RU" sz="2100" kern="1200" dirty="0" err="1"/>
            <a:t>текстови</a:t>
          </a:r>
          <a:r>
            <a:rPr lang="ru-RU" sz="2100" kern="1200" dirty="0"/>
            <a:t> </a:t>
          </a:r>
          <a:r>
            <a:rPr lang="ru-RU" sz="2100" kern="1200" dirty="0" err="1"/>
            <a:t>съобщения</a:t>
          </a:r>
          <a:r>
            <a:rPr lang="ru-RU" sz="2100" kern="1200" dirty="0"/>
            <a:t> чрез Twilio</a:t>
          </a:r>
          <a:endParaRPr lang="en-US" sz="2100" kern="1200" dirty="0"/>
        </a:p>
      </dsp:txBody>
      <dsp:txXfrm>
        <a:off x="1203200" y="2266638"/>
        <a:ext cx="6580164" cy="924924"/>
      </dsp:txXfrm>
    </dsp:sp>
    <dsp:sp modelId="{69CB255B-B540-4FA8-BFC4-848006570F84}">
      <dsp:nvSpPr>
        <dsp:cNvPr id="0" name=""/>
        <dsp:cNvSpPr/>
      </dsp:nvSpPr>
      <dsp:spPr>
        <a:xfrm>
          <a:off x="1761636" y="3356794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Когато</a:t>
          </a:r>
          <a:r>
            <a:rPr lang="ru-RU" sz="2100" kern="1200" dirty="0"/>
            <a:t> нова </a:t>
          </a:r>
          <a:r>
            <a:rPr lang="ru-RU" sz="2100" kern="1200" dirty="0" err="1"/>
            <a:t>поръчка</a:t>
          </a:r>
          <a:r>
            <a:rPr lang="ru-RU" sz="2100" kern="1200" dirty="0"/>
            <a:t> </a:t>
          </a:r>
          <a:r>
            <a:rPr lang="ru-RU" sz="2100" kern="1200" dirty="0" err="1"/>
            <a:t>бъде</a:t>
          </a:r>
          <a:r>
            <a:rPr lang="ru-RU" sz="2100" kern="1200" dirty="0"/>
            <a:t> </a:t>
          </a:r>
          <a:r>
            <a:rPr lang="ru-RU" sz="2100" kern="1200" dirty="0" err="1"/>
            <a:t>създадена</a:t>
          </a:r>
          <a:r>
            <a:rPr lang="ru-RU" sz="2100" kern="1200" dirty="0"/>
            <a:t>, </a:t>
          </a:r>
          <a:r>
            <a:rPr lang="ru-RU" sz="2100" kern="1200" dirty="0" err="1"/>
            <a:t>крайният</a:t>
          </a:r>
          <a:r>
            <a:rPr lang="ru-RU" sz="2100" kern="1200" dirty="0"/>
            <a:t> </a:t>
          </a:r>
          <a:r>
            <a:rPr lang="ru-RU" sz="2100" kern="1200" dirty="0" err="1"/>
            <a:t>потребител</a:t>
          </a:r>
          <a:r>
            <a:rPr lang="ru-RU" sz="2100" kern="1200" dirty="0"/>
            <a:t> </a:t>
          </a:r>
          <a:r>
            <a:rPr lang="ru-RU" sz="2100" kern="1200" dirty="0" err="1"/>
            <a:t>трябва</a:t>
          </a:r>
          <a:r>
            <a:rPr lang="ru-RU" sz="2100" kern="1200" dirty="0"/>
            <a:t> да </a:t>
          </a:r>
          <a:r>
            <a:rPr lang="ru-RU" sz="2100" kern="1200" dirty="0" err="1"/>
            <a:t>бъде</a:t>
          </a:r>
          <a:r>
            <a:rPr lang="ru-RU" sz="2100" kern="1200" dirty="0"/>
            <a:t> </a:t>
          </a:r>
          <a:r>
            <a:rPr lang="ru-RU" sz="2100" kern="1200" dirty="0" err="1"/>
            <a:t>уведомен</a:t>
          </a:r>
          <a:r>
            <a:rPr lang="ru-RU" sz="2100" kern="1200" dirty="0"/>
            <a:t>.</a:t>
          </a:r>
          <a:endParaRPr lang="en-US" sz="2100" kern="1200" dirty="0"/>
        </a:p>
      </dsp:txBody>
      <dsp:txXfrm>
        <a:off x="1790412" y="3385570"/>
        <a:ext cx="6580164" cy="924924"/>
      </dsp:txXfrm>
    </dsp:sp>
    <dsp:sp modelId="{DFCEFA64-9922-42C0-B9D9-6AFE036FA064}">
      <dsp:nvSpPr>
        <dsp:cNvPr id="0" name=""/>
        <dsp:cNvSpPr/>
      </dsp:nvSpPr>
      <dsp:spPr>
        <a:xfrm>
          <a:off x="2348849" y="4475725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Предпочитан</a:t>
          </a:r>
          <a:r>
            <a:rPr lang="ru-RU" sz="2100" kern="1200" dirty="0"/>
            <a:t> е </a:t>
          </a:r>
          <a:r>
            <a:rPr lang="ru-RU" sz="2100" kern="1200" dirty="0" err="1"/>
            <a:t>асинхронния</a:t>
          </a:r>
          <a:r>
            <a:rPr lang="ru-RU" sz="2100" kern="1200" dirty="0"/>
            <a:t> подход, </a:t>
          </a:r>
          <a:r>
            <a:rPr lang="ru-RU" sz="2100" kern="1200" dirty="0" err="1"/>
            <a:t>защото</a:t>
          </a:r>
          <a:r>
            <a:rPr lang="ru-RU" sz="2100" kern="1200" dirty="0"/>
            <a:t> </a:t>
          </a:r>
          <a:r>
            <a:rPr lang="en-US" sz="2100" kern="1200" dirty="0"/>
            <a:t>SMS </a:t>
          </a:r>
          <a:r>
            <a:rPr lang="bg-BG" sz="2100" kern="1200" dirty="0"/>
            <a:t>може да бъде изпратен или процесът да бъде прекратен</a:t>
          </a:r>
          <a:r>
            <a:rPr lang="en-US" sz="2100" kern="1200" dirty="0"/>
            <a:t>.</a:t>
          </a:r>
        </a:p>
      </dsp:txBody>
      <dsp:txXfrm>
        <a:off x="2377625" y="4504501"/>
        <a:ext cx="6580164" cy="924924"/>
      </dsp:txXfrm>
    </dsp:sp>
    <dsp:sp modelId="{29D6C1EC-E2F2-482A-9F8B-B835CEA79307}">
      <dsp:nvSpPr>
        <dsp:cNvPr id="0" name=""/>
        <dsp:cNvSpPr/>
      </dsp:nvSpPr>
      <dsp:spPr>
        <a:xfrm>
          <a:off x="7224928" y="717753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368615" y="717753"/>
        <a:ext cx="351235" cy="480553"/>
      </dsp:txXfrm>
    </dsp:sp>
    <dsp:sp modelId="{1ED4ABA1-6FFA-4E0A-A5CD-2E23EF60983B}">
      <dsp:nvSpPr>
        <dsp:cNvPr id="0" name=""/>
        <dsp:cNvSpPr/>
      </dsp:nvSpPr>
      <dsp:spPr>
        <a:xfrm>
          <a:off x="7812140" y="1836684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955827" y="1836684"/>
        <a:ext cx="351235" cy="480553"/>
      </dsp:txXfrm>
    </dsp:sp>
    <dsp:sp modelId="{FEE6B37A-E0E4-4309-A6B7-2F29BC742EA8}">
      <dsp:nvSpPr>
        <dsp:cNvPr id="0" name=""/>
        <dsp:cNvSpPr/>
      </dsp:nvSpPr>
      <dsp:spPr>
        <a:xfrm>
          <a:off x="8399352" y="2939241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543039" y="2939241"/>
        <a:ext cx="351235" cy="480553"/>
      </dsp:txXfrm>
    </dsp:sp>
    <dsp:sp modelId="{B4EBD5C8-D5E8-48AE-9DEA-7D958236E825}">
      <dsp:nvSpPr>
        <dsp:cNvPr id="0" name=""/>
        <dsp:cNvSpPr/>
      </dsp:nvSpPr>
      <dsp:spPr>
        <a:xfrm>
          <a:off x="8986565" y="4069089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130252" y="4069089"/>
        <a:ext cx="351235" cy="480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5F23-4850-4620-A014-29F16C317150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Може</a:t>
          </a:r>
          <a:r>
            <a:rPr lang="ru-RU" sz="1600" kern="1200" dirty="0"/>
            <a:t> да се </a:t>
          </a:r>
          <a:r>
            <a:rPr lang="ru-RU" sz="1600" kern="1200" dirty="0" err="1"/>
            <a:t>използва</a:t>
          </a:r>
          <a:r>
            <a:rPr lang="ru-RU" sz="1600" kern="1200" dirty="0"/>
            <a:t>, </a:t>
          </a:r>
          <a:r>
            <a:rPr lang="ru-RU" sz="1600" kern="1200" dirty="0" err="1"/>
            <a:t>когато</a:t>
          </a:r>
          <a:r>
            <a:rPr lang="ru-RU" sz="1600" kern="1200" dirty="0"/>
            <a:t>:</a:t>
          </a:r>
          <a:br>
            <a:rPr lang="ru-RU" sz="1600" kern="1200" dirty="0"/>
          </a:br>
          <a:r>
            <a:rPr lang="ru-RU" sz="1600" kern="1200" dirty="0"/>
            <a:t>- </a:t>
          </a:r>
          <a:r>
            <a:rPr lang="ru-RU" sz="1600" kern="1200" dirty="0" err="1"/>
            <a:t>Приложението</a:t>
          </a:r>
          <a:r>
            <a:rPr lang="ru-RU" sz="1600" kern="1200" dirty="0"/>
            <a:t> не е </a:t>
          </a:r>
          <a:r>
            <a:rPr lang="ru-RU" sz="1600" kern="1200" dirty="0" err="1"/>
            <a:t>голямо</a:t>
          </a:r>
          <a:r>
            <a:rPr lang="ru-RU" sz="1600" kern="1200" dirty="0"/>
            <a:t>; </a:t>
          </a:r>
          <a:br>
            <a:rPr lang="ru-RU" sz="1600" kern="1200" dirty="0"/>
          </a:br>
          <a:r>
            <a:rPr lang="ru-RU" sz="1600" kern="1200" dirty="0"/>
            <a:t>- </a:t>
          </a:r>
          <a:r>
            <a:rPr lang="ru-RU" sz="1600" kern="1200" dirty="0" err="1"/>
            <a:t>Данните</a:t>
          </a:r>
          <a:r>
            <a:rPr lang="ru-RU" sz="1600" kern="1200" dirty="0"/>
            <a:t> </a:t>
          </a:r>
          <a:r>
            <a:rPr lang="ru-RU" sz="1600" kern="1200" dirty="0" err="1"/>
            <a:t>са</a:t>
          </a:r>
          <a:r>
            <a:rPr lang="ru-RU" sz="1600" kern="1200" dirty="0"/>
            <a:t> </a:t>
          </a:r>
          <a:r>
            <a:rPr lang="ru-RU" sz="1600" kern="1200" dirty="0" err="1"/>
            <a:t>независими</a:t>
          </a:r>
          <a:r>
            <a:rPr lang="ru-RU" sz="1600" kern="1200" dirty="0"/>
            <a:t> и не се </a:t>
          </a:r>
          <a:r>
            <a:rPr lang="ru-RU" sz="1600" kern="1200" dirty="0" err="1"/>
            <a:t>нуждаят</a:t>
          </a:r>
          <a:r>
            <a:rPr lang="ru-RU" sz="1600" kern="1200" dirty="0"/>
            <a:t> от </a:t>
          </a:r>
          <a:r>
            <a:rPr lang="ru-RU" sz="1600" kern="1200" dirty="0" err="1"/>
            <a:t>допълнително</a:t>
          </a:r>
          <a:r>
            <a:rPr lang="ru-RU" sz="1600" kern="1200" dirty="0"/>
            <a:t> </a:t>
          </a:r>
          <a:r>
            <a:rPr lang="ru-RU" sz="1600" kern="1200" dirty="0" err="1"/>
            <a:t>агрегиране</a:t>
          </a:r>
          <a:r>
            <a:rPr lang="ru-RU" sz="1600" kern="1200" dirty="0"/>
            <a:t>;</a:t>
          </a:r>
          <a:endParaRPr lang="en-US" sz="1600" kern="1200" dirty="0"/>
        </a:p>
      </dsp:txBody>
      <dsp:txXfrm>
        <a:off x="541734" y="348"/>
        <a:ext cx="2757040" cy="1654224"/>
      </dsp:txXfrm>
    </dsp:sp>
    <dsp:sp modelId="{C1DBE14E-C694-4A29-AA7B-D0740D262711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противен случай </a:t>
          </a:r>
          <a:r>
            <a:rPr lang="ru-RU" sz="1600" kern="1200" dirty="0" err="1"/>
            <a:t>клиентът</a:t>
          </a:r>
          <a:r>
            <a:rPr lang="ru-RU" sz="1600" kern="1200" dirty="0"/>
            <a:t> </a:t>
          </a:r>
          <a:r>
            <a:rPr lang="ru-RU" sz="1600" kern="1200" dirty="0" err="1"/>
            <a:t>трябва</a:t>
          </a:r>
          <a:r>
            <a:rPr lang="ru-RU" sz="1600" kern="1200" dirty="0"/>
            <a:t> да </a:t>
          </a:r>
          <a:r>
            <a:rPr lang="ru-RU" sz="1600" kern="1200" dirty="0" err="1"/>
            <a:t>обработи</a:t>
          </a:r>
          <a:r>
            <a:rPr lang="ru-RU" sz="1600" kern="1200" dirty="0"/>
            <a:t> бизнес </a:t>
          </a:r>
          <a:r>
            <a:rPr lang="ru-RU" sz="1600" kern="1200" dirty="0" err="1"/>
            <a:t>логиката</a:t>
          </a:r>
          <a:r>
            <a:rPr lang="ru-RU" sz="1600" kern="1200" dirty="0"/>
            <a:t>.</a:t>
          </a:r>
          <a:endParaRPr lang="en-US" sz="1600" kern="1200" dirty="0"/>
        </a:p>
      </dsp:txBody>
      <dsp:txXfrm>
        <a:off x="3574479" y="348"/>
        <a:ext cx="2757040" cy="1654224"/>
      </dsp:txXfrm>
    </dsp:sp>
    <dsp:sp modelId="{4B5A4C2B-6752-46EC-9C96-3D6E5851A4AD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Нарушаване</a:t>
          </a:r>
          <a:r>
            <a:rPr lang="ru-RU" sz="1600" kern="1200" dirty="0"/>
            <a:t> на </a:t>
          </a:r>
          <a:r>
            <a:rPr lang="ru-RU" sz="1600" kern="1200" dirty="0" err="1"/>
            <a:t>разделението</a:t>
          </a:r>
          <a:r>
            <a:rPr lang="ru-RU" sz="1600" kern="1200" dirty="0"/>
            <a:t> на </a:t>
          </a:r>
          <a:r>
            <a:rPr lang="ru-RU" sz="1600" kern="1200"/>
            <a:t>отговорностите</a:t>
          </a:r>
          <a:endParaRPr lang="en-US" sz="1600" kern="1200" dirty="0"/>
        </a:p>
      </dsp:txBody>
      <dsp:txXfrm>
        <a:off x="6607223" y="348"/>
        <a:ext cx="2757040" cy="1654224"/>
      </dsp:txXfrm>
    </dsp:sp>
    <dsp:sp modelId="{65BB27D9-6EB6-43BA-8352-3C372ABBD30C}">
      <dsp:nvSpPr>
        <dsp:cNvPr id="0" name=""/>
        <dsp:cNvSpPr/>
      </dsp:nvSpPr>
      <dsp:spPr>
        <a:xfrm>
          <a:off x="3574479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Недостатъци:</a:t>
          </a:r>
          <a:br>
            <a:rPr lang="ru-RU" sz="1600" kern="1200"/>
          </a:br>
          <a:r>
            <a:rPr lang="ru-RU" sz="1600" kern="1200"/>
            <a:t>- Микроуслугите трябва да бъдат изложени на „външния свят“;</a:t>
          </a:r>
          <a:br>
            <a:rPr lang="ru-RU" sz="1600" kern="1200"/>
          </a:br>
          <a:r>
            <a:rPr lang="ru-RU" sz="1600" kern="1200"/>
            <a:t>- Междусекторни проблеми като удостоверяване; </a:t>
          </a:r>
          <a:endParaRPr lang="en-US" sz="1600" kern="1200"/>
        </a:p>
      </dsp:txBody>
      <dsp:txXfrm>
        <a:off x="3574479" y="1930277"/>
        <a:ext cx="2757040" cy="1654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>
                <a:solidFill>
                  <a:schemeClr val="tx1"/>
                </a:solidFill>
              </a:rPr>
              <a:t>Облачни комуникационни модели в разпределена система за управление на поръчки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schemeClr val="tx1"/>
              </a:solidFill>
            </a:endParaRPr>
          </a:p>
          <a:p>
            <a:r>
              <a:rPr lang="ru-RU">
                <a:solidFill>
                  <a:schemeClr val="tx1"/>
                </a:solidFill>
              </a:rPr>
              <a:t>Научен ръководител:</a:t>
            </a:r>
          </a:p>
          <a:p>
            <a:r>
              <a:rPr lang="ru-RU">
                <a:solidFill>
                  <a:schemeClr val="tx1"/>
                </a:solidFill>
              </a:rPr>
              <a:t>доц. д-р Павел Петров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>
                <a:solidFill>
                  <a:schemeClr val="tx1"/>
                </a:solidFill>
              </a:rPr>
              <a:t>Докторант</a:t>
            </a:r>
            <a:r>
              <a:rPr lang="ru-RU">
                <a:solidFill>
                  <a:schemeClr val="tx1"/>
                </a:solidFill>
              </a:rPr>
              <a:t>:</a:t>
            </a:r>
          </a:p>
          <a:p>
            <a:r>
              <a:rPr lang="ru-RU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rgbClr val="FFFFFF"/>
                </a:solidFill>
              </a:rPr>
              <a:t>Асинхронна комуникация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м/у Подсистемите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ynchronous communication with message queue - Dots and Brackets: Code Blog">
            <a:extLst>
              <a:ext uri="{FF2B5EF4-FFF2-40B4-BE49-F238E27FC236}">
                <a16:creationId xmlns:a16="http://schemas.microsoft.com/office/drawing/2014/main" id="{56D2862D-8E78-487A-AA99-75E6E55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295314"/>
            <a:ext cx="4635583" cy="22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F0615E-6F1A-4DB7-BF2A-D716F033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AMQP</a:t>
            </a:r>
          </a:p>
          <a:p>
            <a:r>
              <a:rPr lang="bg-BG" dirty="0">
                <a:solidFill>
                  <a:srgbClr val="FFFFFF"/>
                </a:solidFill>
              </a:rPr>
              <a:t>Брокер на съобщения</a:t>
            </a:r>
          </a:p>
          <a:p>
            <a:r>
              <a:rPr lang="bg-BG" dirty="0">
                <a:solidFill>
                  <a:srgbClr val="FFFFFF"/>
                </a:solidFill>
              </a:rPr>
              <a:t>Публикуване-абониране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51A0FAB-AFC4-4972-9E16-AC67FB0A3B8B}"/>
              </a:ext>
            </a:extLst>
          </p:cNvPr>
          <p:cNvSpPr txBox="1">
            <a:spLocks/>
          </p:cNvSpPr>
          <p:nvPr/>
        </p:nvSpPr>
        <p:spPr>
          <a:xfrm>
            <a:off x="3157192" y="6091295"/>
            <a:ext cx="4747087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>
                <a:solidFill>
                  <a:schemeClr val="bg1"/>
                </a:solidFill>
              </a:rPr>
              <a:t>Източник: </a:t>
            </a:r>
            <a:r>
              <a:rPr lang="en-US" sz="2000" b="1" i="1" dirty="0">
                <a:solidFill>
                  <a:schemeClr val="bg1"/>
                </a:solidFill>
              </a:rPr>
              <a:t>codeblog.dotsandbrackets.com</a:t>
            </a:r>
          </a:p>
        </p:txBody>
      </p:sp>
    </p:spTree>
    <p:extLst>
      <p:ext uri="{BB962C8B-B14F-4D97-AF65-F5344CB8AC3E}">
        <p14:creationId xmlns:p14="http://schemas.microsoft.com/office/powerpoint/2010/main" val="2184318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Базирана</a:t>
            </a:r>
            <a:r>
              <a:rPr lang="ru-RU" dirty="0"/>
              <a:t> на </a:t>
            </a:r>
            <a:r>
              <a:rPr lang="ru-RU" dirty="0" err="1"/>
              <a:t>съобщения</a:t>
            </a:r>
            <a:r>
              <a:rPr lang="ru-RU" dirty="0"/>
              <a:t> </a:t>
            </a:r>
            <a:r>
              <a:rPr lang="ru-RU" dirty="0" err="1"/>
              <a:t>комуникация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8B65-5317-4269-AF11-61D34C5F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58FDD-DB14-4590-91D9-DFD3F14F684C}"/>
              </a:ext>
            </a:extLst>
          </p:cNvPr>
          <p:cNvSpPr txBox="1">
            <a:spLocks/>
          </p:cNvSpPr>
          <p:nvPr/>
        </p:nvSpPr>
        <p:spPr>
          <a:xfrm>
            <a:off x="4922862" y="5867400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40987" y="5879254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E591F9B4-7103-A851-29D7-2682553C1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37404"/>
              </p:ext>
            </p:extLst>
          </p:nvPr>
        </p:nvGraphicFramePr>
        <p:xfrm>
          <a:off x="914400" y="1066800"/>
          <a:ext cx="10212387" cy="5458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672400" cy="1007388"/>
          </a:xfrm>
        </p:spPr>
        <p:txBody>
          <a:bodyPr/>
          <a:lstStyle/>
          <a:p>
            <a:r>
              <a:rPr lang="bg-BG" sz="3600" dirty="0"/>
              <a:t>Съгласуваност между услугите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18518"/>
            <a:ext cx="11311022" cy="1478570"/>
          </a:xfrm>
        </p:spPr>
        <p:txBody>
          <a:bodyPr/>
          <a:lstStyle/>
          <a:p>
            <a:r>
              <a:rPr lang="ru-RU" dirty="0" err="1"/>
              <a:t>Комуникационни</a:t>
            </a:r>
            <a:r>
              <a:rPr lang="ru-RU" dirty="0"/>
              <a:t> модели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бекенда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5772F-8EAB-400F-BDE1-9930135F7B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0777" y="1683391"/>
            <a:ext cx="8541067" cy="41910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EA22D2A-4FEC-4517-9CD8-DB1488DD23A8}"/>
              </a:ext>
            </a:extLst>
          </p:cNvPr>
          <p:cNvSpPr txBox="1">
            <a:spLocks/>
          </p:cNvSpPr>
          <p:nvPr/>
        </p:nvSpPr>
        <p:spPr>
          <a:xfrm>
            <a:off x="4922862" y="5867400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402094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13FF6-1630-4D07-8741-4F92D80C1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32847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B5C7013B-EFCA-48C3-AE48-612E385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62000"/>
            <a:ext cx="9905998" cy="1478570"/>
          </a:xfrm>
        </p:spPr>
        <p:txBody>
          <a:bodyPr>
            <a:normAutofit/>
          </a:bodyPr>
          <a:lstStyle/>
          <a:p>
            <a:r>
              <a:rPr lang="bg-BG" dirty="0"/>
              <a:t>Директна комуникация клиент-сървър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0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634" y="421035"/>
            <a:ext cx="2851417" cy="9525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API Gateway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36177" y="1112308"/>
            <a:ext cx="3395631" cy="5094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Provides single-entry endpoint for a group of microservices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Like the Façade design pattern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Also knows as “backend for frontend”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You build it for the specific client needs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Acts as a reverse proxy and man in the middle between </a:t>
            </a:r>
            <a:br>
              <a:rPr lang="en-US" sz="1600" dirty="0">
                <a:solidFill>
                  <a:srgbClr val="FFFFFF"/>
                </a:solidFill>
              </a:rPr>
            </a:br>
            <a:r>
              <a:rPr lang="en-US" sz="1600" dirty="0">
                <a:solidFill>
                  <a:srgbClr val="FFFFFF"/>
                </a:solidFill>
              </a:rPr>
              <a:t>the clients and the microservices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FFFFFF"/>
                </a:solidFill>
              </a:rPr>
              <a:t>Can also provide authentication, cache, and other cross-cutting concerns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860C1C8-D435-45B2-BA1F-03A14131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73535"/>
            <a:ext cx="6844045" cy="4106426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84734" y="6353462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8F9F4114-600F-42CA-9BFD-581FF7C4FFD0}"/>
              </a:ext>
            </a:extLst>
          </p:cNvPr>
          <p:cNvSpPr txBox="1">
            <a:spLocks/>
          </p:cNvSpPr>
          <p:nvPr/>
        </p:nvSpPr>
        <p:spPr>
          <a:xfrm>
            <a:off x="6105088" y="5657842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5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585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1715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API decision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all 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the technology ones?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990600"/>
            <a:ext cx="9905998" cy="1478570"/>
          </a:xfrm>
        </p:spPr>
        <p:txBody>
          <a:bodyPr/>
          <a:lstStyle/>
          <a:p>
            <a:r>
              <a:rPr lang="en-US" dirty="0"/>
              <a:t>Business constraints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0B47F4-CA5A-4CA8-AC6F-591B08277B65}"/>
              </a:ext>
            </a:extLst>
          </p:cNvPr>
          <p:cNvSpPr txBox="1">
            <a:spLocks/>
          </p:cNvSpPr>
          <p:nvPr/>
        </p:nvSpPr>
        <p:spPr>
          <a:xfrm>
            <a:off x="3886200" y="76200"/>
            <a:ext cx="396240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General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Актуалност</a:t>
            </a:r>
            <a:r>
              <a:rPr lang="ru-RU" dirty="0"/>
              <a:t> на </a:t>
            </a:r>
            <a:r>
              <a:rPr lang="ru-RU" dirty="0" err="1"/>
              <a:t>изследваната</a:t>
            </a:r>
            <a:r>
              <a:rPr lang="ru-RU" dirty="0"/>
              <a:t> тема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6E1A-8107-4453-A3DF-978D3D99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2209800"/>
            <a:ext cx="11001375" cy="310515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C148527-D3C1-43A3-895A-20F67A77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5462776"/>
            <a:ext cx="4038600" cy="914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bg-BG" dirty="0"/>
              <a:t>Предприятия, част от консорциума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b="1" dirty="0"/>
              <a:t>Cloud Native Computing Foundation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956C51-B3DC-4BB8-893E-12AEC2B57F94}"/>
              </a:ext>
            </a:extLst>
          </p:cNvPr>
          <p:cNvSpPr txBox="1">
            <a:spLocks/>
          </p:cNvSpPr>
          <p:nvPr/>
        </p:nvSpPr>
        <p:spPr>
          <a:xfrm>
            <a:off x="7620000" y="542766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https://www.cncf.io/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166431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Обект на изследване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5B8F0-CE1B-4B20-8900-95801F2D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61" y="1828800"/>
            <a:ext cx="6771679" cy="4366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8468C-AA43-4373-B6F5-CCBF7CF3D517}"/>
              </a:ext>
            </a:extLst>
          </p:cNvPr>
          <p:cNvSpPr txBox="1"/>
          <p:nvPr/>
        </p:nvSpPr>
        <p:spPr>
          <a:xfrm>
            <a:off x="2362200" y="1183336"/>
            <a:ext cx="9028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dirty="0"/>
              <a:t>О</a:t>
            </a:r>
            <a:r>
              <a:rPr lang="en-US" sz="2400" dirty="0" err="1"/>
              <a:t>блачна</a:t>
            </a:r>
            <a:r>
              <a:rPr lang="en-US" sz="2400" dirty="0"/>
              <a:t> </a:t>
            </a:r>
            <a:r>
              <a:rPr lang="en-US" sz="2400" dirty="0" err="1"/>
              <a:t>информационна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управление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поръчки</a:t>
            </a:r>
            <a:endParaRPr lang="en-US" sz="24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6B7A830-8FA8-415D-84C6-D8D62334B607}"/>
              </a:ext>
            </a:extLst>
          </p:cNvPr>
          <p:cNvSpPr txBox="1">
            <a:spLocks/>
          </p:cNvSpPr>
          <p:nvPr/>
        </p:nvSpPr>
        <p:spPr>
          <a:xfrm>
            <a:off x="5172050" y="6264280"/>
            <a:ext cx="23431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14144-D449-49FB-9FF0-027AA0B2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099" y="1390552"/>
            <a:ext cx="2971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HTTP/HTTPS</a:t>
            </a:r>
          </a:p>
          <a:p>
            <a:pPr>
              <a:lnSpc>
                <a:spcPct val="100000"/>
              </a:lnSpc>
            </a:pPr>
            <a:r>
              <a:rPr lang="bg-BG" dirty="0"/>
              <a:t>Клиент-сървър</a:t>
            </a:r>
          </a:p>
          <a:p>
            <a:pPr>
              <a:lnSpc>
                <a:spcPct val="100000"/>
              </a:lnSpc>
            </a:pPr>
            <a:r>
              <a:rPr lang="bg-BG" dirty="0"/>
              <a:t>Заявка-отговор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ECF3-193C-4D96-A2C1-332F3EC0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3295552"/>
            <a:ext cx="8963025" cy="256222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1066800" y="421217"/>
            <a:ext cx="10515600" cy="90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bg-BG" dirty="0"/>
              <a:t>Синхронна комуникация</a:t>
            </a:r>
            <a:r>
              <a:rPr lang="en-US" dirty="0"/>
              <a:t> </a:t>
            </a:r>
            <a:r>
              <a:rPr lang="bg-BG" dirty="0"/>
              <a:t>м/у Подсистемите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BD7C153-65E9-4769-9431-C0FB56787D35}"/>
              </a:ext>
            </a:extLst>
          </p:cNvPr>
          <p:cNvSpPr txBox="1">
            <a:spLocks/>
          </p:cNvSpPr>
          <p:nvPr/>
        </p:nvSpPr>
        <p:spPr>
          <a:xfrm>
            <a:off x="4876800" y="5942202"/>
            <a:ext cx="23431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828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ru-RU" dirty="0"/>
              <a:t>Най-</a:t>
            </a:r>
            <a:r>
              <a:rPr lang="ru-RU" dirty="0" err="1"/>
              <a:t>използваният</a:t>
            </a:r>
            <a:r>
              <a:rPr lang="ru-RU" dirty="0"/>
              <a:t> </a:t>
            </a:r>
            <a:r>
              <a:rPr lang="bg-BG" dirty="0"/>
              <a:t>шаблон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 </a:t>
            </a:r>
            <a:r>
              <a:rPr lang="en-US" dirty="0"/>
              <a:t>HTTP </a:t>
            </a: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На един и същ </a:t>
            </a:r>
            <a:r>
              <a:rPr lang="en-US" dirty="0"/>
              <a:t>URL</a:t>
            </a:r>
          </a:p>
          <a:p>
            <a:pPr>
              <a:lnSpc>
                <a:spcPct val="100000"/>
              </a:lnSpc>
            </a:pPr>
            <a:r>
              <a:rPr lang="ru-RU" dirty="0" err="1"/>
              <a:t>Комуникационни</a:t>
            </a:r>
            <a:r>
              <a:rPr lang="ru-RU" dirty="0"/>
              <a:t> сценарии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 err="1"/>
              <a:t>Браузър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уеб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 err="1"/>
              <a:t>Мобилно</a:t>
            </a:r>
            <a:r>
              <a:rPr lang="ru-RU" dirty="0"/>
              <a:t> приложение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bg-BG" dirty="0"/>
              <a:t>Сървър към сървър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666F8-E6AF-46C7-A3FC-008E67BB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23" y="2905186"/>
            <a:ext cx="6236277" cy="3305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275418F-20AB-4390-A564-42FD63FFECD3}"/>
              </a:ext>
            </a:extLst>
          </p:cNvPr>
          <p:cNvSpPr txBox="1">
            <a:spLocks/>
          </p:cNvSpPr>
          <p:nvPr/>
        </p:nvSpPr>
        <p:spPr>
          <a:xfrm>
            <a:off x="7239000" y="6210615"/>
            <a:ext cx="23431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 err="1"/>
              <a:t>Kenov</a:t>
            </a:r>
            <a:r>
              <a:rPr lang="en-US" sz="2000" b="1" i="1" dirty="0"/>
              <a:t>, I. </a:t>
            </a:r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581400"/>
            <a:ext cx="8178863" cy="2473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C2999-E75F-44A7-9220-786CC9AA49D4}"/>
              </a:ext>
            </a:extLst>
          </p:cNvPr>
          <p:cNvSpPr txBox="1"/>
          <p:nvPr/>
        </p:nvSpPr>
        <p:spPr>
          <a:xfrm>
            <a:off x="992188" y="1134082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Не</a:t>
            </a:r>
            <a:r>
              <a:rPr lang="en-US" sz="2400" dirty="0"/>
              <a:t> </a:t>
            </a:r>
            <a:r>
              <a:rPr lang="en-US" sz="2400" dirty="0" err="1"/>
              <a:t>използва</a:t>
            </a:r>
            <a:r>
              <a:rPr lang="en-US" sz="2400" dirty="0"/>
              <a:t> </a:t>
            </a:r>
            <a:r>
              <a:rPr lang="en-US" sz="2400" dirty="0" err="1"/>
              <a:t>текстов</a:t>
            </a:r>
            <a:r>
              <a:rPr lang="en-US" sz="2400" dirty="0"/>
              <a:t>, а </a:t>
            </a:r>
            <a:r>
              <a:rPr lang="en-US" sz="2400" dirty="0" err="1"/>
              <a:t>двоичен</a:t>
            </a:r>
            <a:r>
              <a:rPr lang="en-US" sz="2400" dirty="0"/>
              <a:t> </a:t>
            </a:r>
            <a:r>
              <a:rPr lang="bg-BG" sz="2400" dirty="0"/>
              <a:t>формат на данните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Създава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".proto" </a:t>
            </a:r>
            <a:r>
              <a:rPr lang="en-US" sz="2400" dirty="0" err="1"/>
              <a:t>като</a:t>
            </a:r>
            <a:r>
              <a:rPr lang="en-US" sz="2400" dirty="0"/>
              <a:t> </a:t>
            </a:r>
            <a:r>
              <a:rPr lang="en-US" sz="2400" dirty="0" err="1"/>
              <a:t>дефиниция</a:t>
            </a:r>
            <a:r>
              <a:rPr lang="en-US" sz="2400" dirty="0"/>
              <a:t>, </a:t>
            </a:r>
            <a:r>
              <a:rPr lang="en-US" sz="2400" dirty="0" err="1"/>
              <a:t>чрез</a:t>
            </a:r>
            <a:r>
              <a:rPr lang="en-US" sz="2400" dirty="0"/>
              <a:t> </a:t>
            </a:r>
            <a:r>
              <a:rPr lang="en-US" sz="2400" dirty="0" err="1"/>
              <a:t>която</a:t>
            </a:r>
            <a:r>
              <a:rPr lang="en-US" sz="2400" dirty="0"/>
              <a:t> </a:t>
            </a:r>
            <a:r>
              <a:rPr lang="en-US" sz="2400" dirty="0" err="1"/>
              <a:t>данните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en-US" sz="2400" dirty="0" err="1"/>
              <a:t>кодират</a:t>
            </a:r>
            <a:r>
              <a:rPr lang="en-US" sz="2400" dirty="0"/>
              <a:t> и </a:t>
            </a:r>
            <a:r>
              <a:rPr lang="en-US" sz="2400" dirty="0" err="1"/>
              <a:t>декодират</a:t>
            </a:r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Увеличава</a:t>
            </a:r>
            <a:r>
              <a:rPr lang="en-US" sz="2400" dirty="0"/>
              <a:t> </a:t>
            </a:r>
            <a:r>
              <a:rPr lang="en-US" sz="2400" dirty="0" err="1"/>
              <a:t>производителността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Поддържа</a:t>
            </a:r>
            <a:r>
              <a:rPr lang="en-US" sz="2400" dirty="0"/>
              <a:t> </a:t>
            </a:r>
            <a:r>
              <a:rPr lang="en-US" sz="2400" dirty="0" err="1"/>
              <a:t>двупосочни</a:t>
            </a:r>
            <a:r>
              <a:rPr lang="en-US" sz="2400" dirty="0"/>
              <a:t> и </a:t>
            </a:r>
            <a:r>
              <a:rPr lang="en-US" sz="2400" dirty="0" err="1"/>
              <a:t>асинхронни</a:t>
            </a:r>
            <a:r>
              <a:rPr lang="en-US" sz="2400" dirty="0"/>
              <a:t> </a:t>
            </a:r>
            <a:r>
              <a:rPr lang="en-US" sz="2400" dirty="0" err="1"/>
              <a:t>съобщения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Oснова</a:t>
            </a:r>
            <a:r>
              <a:rPr lang="bg-BG" sz="2400" dirty="0"/>
              <a:t>ва се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протокола</a:t>
            </a:r>
            <a:r>
              <a:rPr lang="en-US" sz="2400" dirty="0"/>
              <a:t> HTTP 2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BF0596-78FA-45F6-92DC-C2766C157924}"/>
              </a:ext>
            </a:extLst>
          </p:cNvPr>
          <p:cNvSpPr txBox="1">
            <a:spLocks/>
          </p:cNvSpPr>
          <p:nvPr/>
        </p:nvSpPr>
        <p:spPr>
          <a:xfrm>
            <a:off x="6042081" y="6112376"/>
            <a:ext cx="2343100" cy="51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 err="1"/>
              <a:t>Kenov</a:t>
            </a:r>
            <a:r>
              <a:rPr lang="en-US" sz="2000" b="1" i="1" dirty="0"/>
              <a:t>, I. </a:t>
            </a:r>
          </a:p>
        </p:txBody>
      </p:sp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E72D4-C030-4A90-9111-1F06EAE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10" y="1066800"/>
            <a:ext cx="9547377" cy="4960098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EB73D3-6DF6-4C81-A304-5D9BFF81BCF0}"/>
              </a:ext>
            </a:extLst>
          </p:cNvPr>
          <p:cNvSpPr txBox="1">
            <a:spLocks/>
          </p:cNvSpPr>
          <p:nvPr/>
        </p:nvSpPr>
        <p:spPr>
          <a:xfrm>
            <a:off x="5001443" y="6013866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FA8B162-0DA6-4024-946B-1918EDE3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11474"/>
            <a:ext cx="6097587" cy="755326"/>
          </a:xfrm>
        </p:spPr>
        <p:txBody>
          <a:bodyPr/>
          <a:lstStyle/>
          <a:p>
            <a:r>
              <a:rPr lang="bg-BG" dirty="0"/>
              <a:t>Сравнение на Двата стила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0059987" cy="3998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Разделени клиент и сървър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Внедрен</a:t>
            </a:r>
            <a:r>
              <a:rPr lang="ru-RU" sz="1800" dirty="0"/>
              <a:t> в </a:t>
            </a:r>
            <a:r>
              <a:rPr lang="ru-RU" sz="1800" dirty="0" err="1"/>
              <a:t>повечето</a:t>
            </a:r>
            <a:r>
              <a:rPr lang="ru-RU" sz="1800" dirty="0"/>
              <a:t> работни рамки </a:t>
            </a:r>
            <a:r>
              <a:rPr lang="en-US" sz="1800" dirty="0"/>
              <a:t>(ASP, Node, Spring, Laravel)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Поддръжка на множество формати</a:t>
            </a:r>
            <a:r>
              <a:rPr lang="en-US" sz="1800" dirty="0"/>
              <a:t> 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Няма единична </a:t>
            </a:r>
            <a:r>
              <a:rPr lang="en-US" sz="1800" dirty="0"/>
              <a:t>REST </a:t>
            </a:r>
            <a:r>
              <a:rPr lang="bg-BG" sz="1800" dirty="0"/>
              <a:t>структура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ru-RU" sz="1800" dirty="0" err="1"/>
              <a:t>Проблеми</a:t>
            </a:r>
            <a:r>
              <a:rPr lang="ru-RU" sz="1800" dirty="0"/>
              <a:t> с </a:t>
            </a:r>
            <a:r>
              <a:rPr lang="ru-RU" sz="1800" dirty="0" err="1"/>
              <a:t>прекомерно</a:t>
            </a:r>
            <a:r>
              <a:rPr lang="ru-RU" sz="1800" dirty="0"/>
              <a:t> и</a:t>
            </a:r>
            <a:r>
              <a:rPr lang="bg-BG" sz="1800" dirty="0"/>
              <a:t>ли</a:t>
            </a:r>
            <a:r>
              <a:rPr lang="ru-RU" sz="1800" dirty="0"/>
              <a:t> </a:t>
            </a:r>
            <a:r>
              <a:rPr lang="ru-RU" sz="1800" dirty="0" err="1"/>
              <a:t>недостатъчно</a:t>
            </a:r>
            <a:r>
              <a:rPr lang="ru-RU" sz="1800" dirty="0"/>
              <a:t> </a:t>
            </a:r>
            <a:r>
              <a:rPr lang="ru-RU" sz="1800" dirty="0" err="1"/>
              <a:t>извличане</a:t>
            </a:r>
            <a:r>
              <a:rPr lang="ru-RU" sz="1800" dirty="0"/>
              <a:t> на </a:t>
            </a:r>
            <a:r>
              <a:rPr lang="ru-RU" sz="1800" dirty="0" err="1"/>
              <a:t>данни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Приложения, управлявани от ресурси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Ясен процес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Висока производителност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Лесен за добавяне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Силна връзка към основната система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Поддържа се</a:t>
            </a:r>
            <a:r>
              <a:rPr lang="en-US" sz="1800" dirty="0"/>
              <a:t> </a:t>
            </a:r>
            <a:r>
              <a:rPr lang="bg-BG" sz="1800" dirty="0"/>
              <a:t>главно с </a:t>
            </a:r>
            <a:r>
              <a:rPr lang="en-US" sz="1800" dirty="0"/>
              <a:t>HTTP/2</a:t>
            </a:r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sz="1800" dirty="0" err="1"/>
              <a:t>Специфични</a:t>
            </a:r>
            <a:r>
              <a:rPr lang="ru-RU" sz="1800" dirty="0"/>
              <a:t> API за </a:t>
            </a:r>
            <a:r>
              <a:rPr lang="ru-RU" sz="1800" dirty="0" err="1"/>
              <a:t>вътрешни</a:t>
            </a:r>
            <a:r>
              <a:rPr lang="ru-RU" sz="1800" dirty="0"/>
              <a:t> </a:t>
            </a:r>
            <a:r>
              <a:rPr lang="ru-RU" sz="1800" dirty="0" err="1"/>
              <a:t>микроуслуги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9120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27573</TotalTime>
  <Words>912</Words>
  <Application>Microsoft Office PowerPoint</Application>
  <PresentationFormat>Widescreen</PresentationFormat>
  <Paragraphs>184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Tw Cen MT</vt:lpstr>
      <vt:lpstr>Circuit</vt:lpstr>
      <vt:lpstr>Облачни комуникационни модели в разпределена система за управление на поръчки </vt:lpstr>
      <vt:lpstr>Актуалност на изследваната тема </vt:lpstr>
      <vt:lpstr>Обект на изследване</vt:lpstr>
      <vt:lpstr>PowerPoint Presentation</vt:lpstr>
      <vt:lpstr>REST</vt:lpstr>
      <vt:lpstr>GRPC</vt:lpstr>
      <vt:lpstr>Сравнение на Двата стила</vt:lpstr>
      <vt:lpstr>REST</vt:lpstr>
      <vt:lpstr>RPC</vt:lpstr>
      <vt:lpstr>Асинхронна комуникация м/у Подсистемите</vt:lpstr>
      <vt:lpstr>Базирана на съобщения комуникация </vt:lpstr>
      <vt:lpstr>Съгласуваност между услугите</vt:lpstr>
      <vt:lpstr>Комуникационни модели за достъп до бекенда</vt:lpstr>
      <vt:lpstr>Директна комуникация клиент-сървър</vt:lpstr>
      <vt:lpstr>API Gateway</vt:lpstr>
      <vt:lpstr>PowerPoint Presentation</vt:lpstr>
      <vt:lpstr>API Gateway</vt:lpstr>
      <vt:lpstr>API Gateway</vt:lpstr>
      <vt:lpstr>Business constraints </vt:lpstr>
      <vt:lpstr>Technology constraints </vt:lpstr>
      <vt:lpstr>General Advice</vt:lpstr>
      <vt:lpstr>Various Issues to consider</vt:lpstr>
      <vt:lpstr>FINAL WORDS</vt:lpstr>
      <vt:lpstr>Summary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2443</cp:revision>
  <dcterms:created xsi:type="dcterms:W3CDTF">2017-03-28T09:08:48Z</dcterms:created>
  <dcterms:modified xsi:type="dcterms:W3CDTF">2022-04-26T07:08:18Z</dcterms:modified>
</cp:coreProperties>
</file>