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8" r:id="rId2"/>
    <p:sldId id="674" r:id="rId3"/>
    <p:sldId id="675" r:id="rId4"/>
    <p:sldId id="676" r:id="rId5"/>
    <p:sldId id="677" r:id="rId6"/>
    <p:sldId id="680" r:id="rId7"/>
    <p:sldId id="678" r:id="rId8"/>
    <p:sldId id="679" r:id="rId9"/>
    <p:sldId id="681" r:id="rId10"/>
    <p:sldId id="682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869" r:id="rId19"/>
    <p:sldId id="870" r:id="rId20"/>
    <p:sldId id="871" r:id="rId21"/>
    <p:sldId id="872" r:id="rId22"/>
    <p:sldId id="873" r:id="rId23"/>
    <p:sldId id="874" r:id="rId24"/>
    <p:sldId id="865" r:id="rId25"/>
    <p:sldId id="876" r:id="rId26"/>
    <p:sldId id="263" r:id="rId27"/>
    <p:sldId id="264" r:id="rId28"/>
    <p:sldId id="509" r:id="rId29"/>
    <p:sldId id="315" r:id="rId30"/>
    <p:sldId id="3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55E36-0A56-4E1D-8FD8-153FDA504C6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BC2664-F18F-4EFF-AF05-5CC395136718}">
      <dgm:prSet/>
      <dgm:spPr/>
      <dgm:t>
        <a:bodyPr/>
        <a:lstStyle/>
        <a:p>
          <a:r>
            <a:rPr lang="en-US"/>
            <a:t>Understanding the Business</a:t>
          </a:r>
        </a:p>
      </dgm:t>
    </dgm:pt>
    <dgm:pt modelId="{C44382D7-B6B8-46B7-AAC9-33ABD41902B6}" type="parTrans" cxnId="{1541E4CE-5554-4D88-B770-4BEAC179DDC9}">
      <dgm:prSet/>
      <dgm:spPr/>
      <dgm:t>
        <a:bodyPr/>
        <a:lstStyle/>
        <a:p>
          <a:endParaRPr lang="en-US"/>
        </a:p>
      </dgm:t>
    </dgm:pt>
    <dgm:pt modelId="{97D1C967-7667-4B7B-B71F-578C4F8F248A}" type="sibTrans" cxnId="{1541E4CE-5554-4D88-B770-4BEAC179DDC9}">
      <dgm:prSet/>
      <dgm:spPr/>
      <dgm:t>
        <a:bodyPr/>
        <a:lstStyle/>
        <a:p>
          <a:endParaRPr lang="en-US"/>
        </a:p>
      </dgm:t>
    </dgm:pt>
    <dgm:pt modelId="{00C0E621-93F6-48BE-800A-951CD9DC02DE}">
      <dgm:prSet/>
      <dgm:spPr/>
      <dgm:t>
        <a:bodyPr/>
        <a:lstStyle/>
        <a:p>
          <a:r>
            <a:rPr lang="en-US"/>
            <a:t>The more business understanding you have, the more useful you will be </a:t>
          </a:r>
        </a:p>
      </dgm:t>
    </dgm:pt>
    <dgm:pt modelId="{92F78195-E77E-4422-819F-672385900C35}" type="parTrans" cxnId="{DE25D635-4269-42C1-B508-95563FF5D7E7}">
      <dgm:prSet/>
      <dgm:spPr/>
      <dgm:t>
        <a:bodyPr/>
        <a:lstStyle/>
        <a:p>
          <a:endParaRPr lang="en-US"/>
        </a:p>
      </dgm:t>
    </dgm:pt>
    <dgm:pt modelId="{D071276D-B219-49BD-B4AE-A0A6A04637F2}" type="sibTrans" cxnId="{DE25D635-4269-42C1-B508-95563FF5D7E7}">
      <dgm:prSet/>
      <dgm:spPr/>
      <dgm:t>
        <a:bodyPr/>
        <a:lstStyle/>
        <a:p>
          <a:endParaRPr lang="en-US"/>
        </a:p>
      </dgm:t>
    </dgm:pt>
    <dgm:pt modelId="{4D8B5A60-270A-40B6-A589-A7E9A6BA49E0}">
      <dgm:prSet/>
      <dgm:spPr/>
      <dgm:t>
        <a:bodyPr/>
        <a:lstStyle/>
        <a:p>
          <a:r>
            <a:rPr lang="en-US"/>
            <a:t>Cross-Domain Understanding </a:t>
          </a:r>
        </a:p>
      </dgm:t>
    </dgm:pt>
    <dgm:pt modelId="{9766390F-8728-4CBC-9971-48A57DF63EFC}" type="parTrans" cxnId="{8FB1B436-F23C-411A-9C81-D8CAC7D7FD94}">
      <dgm:prSet/>
      <dgm:spPr/>
      <dgm:t>
        <a:bodyPr/>
        <a:lstStyle/>
        <a:p>
          <a:endParaRPr lang="en-US"/>
        </a:p>
      </dgm:t>
    </dgm:pt>
    <dgm:pt modelId="{42F5B399-9748-4649-A010-FD5606AAA036}" type="sibTrans" cxnId="{8FB1B436-F23C-411A-9C81-D8CAC7D7FD94}">
      <dgm:prSet/>
      <dgm:spPr/>
      <dgm:t>
        <a:bodyPr/>
        <a:lstStyle/>
        <a:p>
          <a:endParaRPr lang="en-US"/>
        </a:p>
      </dgm:t>
    </dgm:pt>
    <dgm:pt modelId="{6DEAED50-7D55-4726-8B9B-D38992CE08A7}">
      <dgm:prSet/>
      <dgm:spPr/>
      <dgm:t>
        <a:bodyPr/>
        <a:lstStyle/>
        <a:p>
          <a:r>
            <a:rPr lang="en-US"/>
            <a:t>You know bits of the other roles in the team as well</a:t>
          </a:r>
        </a:p>
      </dgm:t>
    </dgm:pt>
    <dgm:pt modelId="{CD412B38-605F-4DE7-A0E9-0A400816F45D}" type="parTrans" cxnId="{552494DA-D714-445C-AF2C-78ECEFB25E05}">
      <dgm:prSet/>
      <dgm:spPr/>
      <dgm:t>
        <a:bodyPr/>
        <a:lstStyle/>
        <a:p>
          <a:endParaRPr lang="en-US"/>
        </a:p>
      </dgm:t>
    </dgm:pt>
    <dgm:pt modelId="{74CBAF4D-65C4-49D0-977B-FEC77297EF08}" type="sibTrans" cxnId="{552494DA-D714-445C-AF2C-78ECEFB25E05}">
      <dgm:prSet/>
      <dgm:spPr/>
      <dgm:t>
        <a:bodyPr/>
        <a:lstStyle/>
        <a:p>
          <a:endParaRPr lang="en-US"/>
        </a:p>
      </dgm:t>
    </dgm:pt>
    <dgm:pt modelId="{B4FD3F39-1ACC-43AB-A2A5-D234901F36A2}">
      <dgm:prSet/>
      <dgm:spPr/>
      <dgm:t>
        <a:bodyPr/>
        <a:lstStyle/>
        <a:p>
          <a:r>
            <a:rPr lang="en-US"/>
            <a:t>Multiple Perspectives </a:t>
          </a:r>
        </a:p>
      </dgm:t>
    </dgm:pt>
    <dgm:pt modelId="{FE6A12BF-9F57-4F3B-A4BB-601A8FDFEECD}" type="parTrans" cxnId="{A2733826-415A-42C8-BC31-8FCA60A69BC8}">
      <dgm:prSet/>
      <dgm:spPr/>
      <dgm:t>
        <a:bodyPr/>
        <a:lstStyle/>
        <a:p>
          <a:endParaRPr lang="en-US"/>
        </a:p>
      </dgm:t>
    </dgm:pt>
    <dgm:pt modelId="{9897AE62-FC6D-4B99-B644-0B320D0DEF3D}" type="sibTrans" cxnId="{A2733826-415A-42C8-BC31-8FCA60A69BC8}">
      <dgm:prSet/>
      <dgm:spPr/>
      <dgm:t>
        <a:bodyPr/>
        <a:lstStyle/>
        <a:p>
          <a:endParaRPr lang="en-US"/>
        </a:p>
      </dgm:t>
    </dgm:pt>
    <dgm:pt modelId="{6555DA5C-3D64-43DF-B5EA-A6B21FADF1E9}">
      <dgm:prSet/>
      <dgm:spPr/>
      <dgm:t>
        <a:bodyPr/>
        <a:lstStyle/>
        <a:p>
          <a:r>
            <a:rPr lang="en-US"/>
            <a:t>You need to see the problem from everyone's point of view</a:t>
          </a:r>
        </a:p>
      </dgm:t>
    </dgm:pt>
    <dgm:pt modelId="{6FD2C142-138F-4EB3-A96D-A32B1623A655}" type="parTrans" cxnId="{63038F7F-B1E4-4AE6-B6FD-BDDF034037E7}">
      <dgm:prSet/>
      <dgm:spPr/>
      <dgm:t>
        <a:bodyPr/>
        <a:lstStyle/>
        <a:p>
          <a:endParaRPr lang="en-US"/>
        </a:p>
      </dgm:t>
    </dgm:pt>
    <dgm:pt modelId="{BC4B24FC-78C3-4F50-9E28-727AB770E687}" type="sibTrans" cxnId="{63038F7F-B1E4-4AE6-B6FD-BDDF034037E7}">
      <dgm:prSet/>
      <dgm:spPr/>
      <dgm:t>
        <a:bodyPr/>
        <a:lstStyle/>
        <a:p>
          <a:endParaRPr lang="en-US"/>
        </a:p>
      </dgm:t>
    </dgm:pt>
    <dgm:pt modelId="{208EDB01-41B8-4D8C-A921-6F1CA03D0320}">
      <dgm:prSet/>
      <dgm:spPr/>
      <dgm:t>
        <a:bodyPr/>
        <a:lstStyle/>
        <a:p>
          <a:r>
            <a:rPr lang="en-US"/>
            <a:t>People Skills </a:t>
          </a:r>
        </a:p>
      </dgm:t>
    </dgm:pt>
    <dgm:pt modelId="{0033C552-95CD-4DCB-97F6-B2BE95C6D1C8}" type="parTrans" cxnId="{0507201C-3888-454C-8FBC-1BBFDE15FF9B}">
      <dgm:prSet/>
      <dgm:spPr/>
      <dgm:t>
        <a:bodyPr/>
        <a:lstStyle/>
        <a:p>
          <a:endParaRPr lang="en-US"/>
        </a:p>
      </dgm:t>
    </dgm:pt>
    <dgm:pt modelId="{DBF06804-A3A4-4AA7-A49C-0D38118766DD}" type="sibTrans" cxnId="{0507201C-3888-454C-8FBC-1BBFDE15FF9B}">
      <dgm:prSet/>
      <dgm:spPr/>
      <dgm:t>
        <a:bodyPr/>
        <a:lstStyle/>
        <a:p>
          <a:endParaRPr lang="en-US"/>
        </a:p>
      </dgm:t>
    </dgm:pt>
    <dgm:pt modelId="{FB89991E-03D6-4C70-A407-BB9ED00345B9}">
      <dgm:prSet/>
      <dgm:spPr/>
      <dgm:t>
        <a:bodyPr/>
        <a:lstStyle/>
        <a:p>
          <a:r>
            <a:rPr lang="en-US"/>
            <a:t>Just to make sure communication goes smoothly</a:t>
          </a:r>
        </a:p>
      </dgm:t>
    </dgm:pt>
    <dgm:pt modelId="{D2EC72CF-B68F-4356-A028-402B5503248B}" type="parTrans" cxnId="{C3AE87F9-09F1-4F1E-A080-108F2994CADC}">
      <dgm:prSet/>
      <dgm:spPr/>
      <dgm:t>
        <a:bodyPr/>
        <a:lstStyle/>
        <a:p>
          <a:endParaRPr lang="en-US"/>
        </a:p>
      </dgm:t>
    </dgm:pt>
    <dgm:pt modelId="{5EAB9322-4FF5-4B27-A525-8FDBEB12FC80}" type="sibTrans" cxnId="{C3AE87F9-09F1-4F1E-A080-108F2994CADC}">
      <dgm:prSet/>
      <dgm:spPr/>
      <dgm:t>
        <a:bodyPr/>
        <a:lstStyle/>
        <a:p>
          <a:endParaRPr lang="en-US"/>
        </a:p>
      </dgm:t>
    </dgm:pt>
    <dgm:pt modelId="{E98455A1-9360-41AC-9ABD-F10E5F89A678}">
      <dgm:prSet/>
      <dgm:spPr/>
      <dgm:t>
        <a:bodyPr/>
        <a:lstStyle/>
        <a:p>
          <a:r>
            <a:rPr lang="en-US"/>
            <a:t>Lifelong Learning</a:t>
          </a:r>
        </a:p>
      </dgm:t>
    </dgm:pt>
    <dgm:pt modelId="{4A590656-DEF2-4149-A217-7E8F7368C966}" type="parTrans" cxnId="{6E043744-7F6C-47BC-B9A0-A799765BC52D}">
      <dgm:prSet/>
      <dgm:spPr/>
      <dgm:t>
        <a:bodyPr/>
        <a:lstStyle/>
        <a:p>
          <a:endParaRPr lang="en-US"/>
        </a:p>
      </dgm:t>
    </dgm:pt>
    <dgm:pt modelId="{3B69DBE8-1E16-4C4E-B85E-7CB0BAB628F7}" type="sibTrans" cxnId="{6E043744-7F6C-47BC-B9A0-A799765BC52D}">
      <dgm:prSet/>
      <dgm:spPr/>
      <dgm:t>
        <a:bodyPr/>
        <a:lstStyle/>
        <a:p>
          <a:endParaRPr lang="en-US"/>
        </a:p>
      </dgm:t>
    </dgm:pt>
    <dgm:pt modelId="{84D713CC-1969-4849-A980-0A264DE5B425}">
      <dgm:prSet/>
      <dgm:spPr/>
      <dgm:t>
        <a:bodyPr/>
        <a:lstStyle/>
        <a:p>
          <a:r>
            <a:rPr lang="en-US"/>
            <a:t>IT is moving super fast; you need to stay relevant</a:t>
          </a:r>
        </a:p>
      </dgm:t>
    </dgm:pt>
    <dgm:pt modelId="{BC584C03-44A2-4E17-8C3B-A68CC39620E9}" type="parTrans" cxnId="{E6D41645-C64C-41E9-BA80-920ABD9B55C1}">
      <dgm:prSet/>
      <dgm:spPr/>
      <dgm:t>
        <a:bodyPr/>
        <a:lstStyle/>
        <a:p>
          <a:endParaRPr lang="en-US"/>
        </a:p>
      </dgm:t>
    </dgm:pt>
    <dgm:pt modelId="{A6FDB098-4846-48A3-B784-5F6877D46343}" type="sibTrans" cxnId="{E6D41645-C64C-41E9-BA80-920ABD9B55C1}">
      <dgm:prSet/>
      <dgm:spPr/>
      <dgm:t>
        <a:bodyPr/>
        <a:lstStyle/>
        <a:p>
          <a:endParaRPr lang="en-US"/>
        </a:p>
      </dgm:t>
    </dgm:pt>
    <dgm:pt modelId="{6C0C2F9B-D076-45F4-A282-FB75446F9D7B}" type="pres">
      <dgm:prSet presAssocID="{17E55E36-0A56-4E1D-8FD8-153FDA504C69}" presName="vert0" presStyleCnt="0">
        <dgm:presLayoutVars>
          <dgm:dir/>
          <dgm:animOne val="branch"/>
          <dgm:animLvl val="lvl"/>
        </dgm:presLayoutVars>
      </dgm:prSet>
      <dgm:spPr/>
    </dgm:pt>
    <dgm:pt modelId="{CD19270D-E172-4FC4-823E-85133ACFFB4B}" type="pres">
      <dgm:prSet presAssocID="{4ABC2664-F18F-4EFF-AF05-5CC395136718}" presName="thickLine" presStyleLbl="alignNode1" presStyleIdx="0" presStyleCnt="5"/>
      <dgm:spPr/>
    </dgm:pt>
    <dgm:pt modelId="{AA9880E8-14B1-47D7-875C-67C13DEE70DA}" type="pres">
      <dgm:prSet presAssocID="{4ABC2664-F18F-4EFF-AF05-5CC395136718}" presName="horz1" presStyleCnt="0"/>
      <dgm:spPr/>
    </dgm:pt>
    <dgm:pt modelId="{F449D879-C379-4F6C-8F93-830138D48D4C}" type="pres">
      <dgm:prSet presAssocID="{4ABC2664-F18F-4EFF-AF05-5CC395136718}" presName="tx1" presStyleLbl="revTx" presStyleIdx="0" presStyleCnt="10"/>
      <dgm:spPr/>
    </dgm:pt>
    <dgm:pt modelId="{D7921377-8E2A-4F9D-8916-52D8FAD59DED}" type="pres">
      <dgm:prSet presAssocID="{4ABC2664-F18F-4EFF-AF05-5CC395136718}" presName="vert1" presStyleCnt="0"/>
      <dgm:spPr/>
    </dgm:pt>
    <dgm:pt modelId="{05560D33-C774-4836-8F02-536A115128CA}" type="pres">
      <dgm:prSet presAssocID="{00C0E621-93F6-48BE-800A-951CD9DC02DE}" presName="vertSpace2a" presStyleCnt="0"/>
      <dgm:spPr/>
    </dgm:pt>
    <dgm:pt modelId="{32F89734-8243-4C86-ABA1-EBF9EDCCF305}" type="pres">
      <dgm:prSet presAssocID="{00C0E621-93F6-48BE-800A-951CD9DC02DE}" presName="horz2" presStyleCnt="0"/>
      <dgm:spPr/>
    </dgm:pt>
    <dgm:pt modelId="{E387C49A-DDAE-4B11-977A-EE841B98FB0B}" type="pres">
      <dgm:prSet presAssocID="{00C0E621-93F6-48BE-800A-951CD9DC02DE}" presName="horzSpace2" presStyleCnt="0"/>
      <dgm:spPr/>
    </dgm:pt>
    <dgm:pt modelId="{35709F92-FB61-4E67-8F05-C74D268F70F3}" type="pres">
      <dgm:prSet presAssocID="{00C0E621-93F6-48BE-800A-951CD9DC02DE}" presName="tx2" presStyleLbl="revTx" presStyleIdx="1" presStyleCnt="10"/>
      <dgm:spPr/>
    </dgm:pt>
    <dgm:pt modelId="{4C4FD0B6-DB20-4CE3-940C-358F6655166A}" type="pres">
      <dgm:prSet presAssocID="{00C0E621-93F6-48BE-800A-951CD9DC02DE}" presName="vert2" presStyleCnt="0"/>
      <dgm:spPr/>
    </dgm:pt>
    <dgm:pt modelId="{B575C8E3-0A45-4469-9FB1-59ACFD398A16}" type="pres">
      <dgm:prSet presAssocID="{00C0E621-93F6-48BE-800A-951CD9DC02DE}" presName="thinLine2b" presStyleLbl="callout" presStyleIdx="0" presStyleCnt="5"/>
      <dgm:spPr/>
    </dgm:pt>
    <dgm:pt modelId="{D255B481-339C-4071-B72D-1A5952B2DC46}" type="pres">
      <dgm:prSet presAssocID="{00C0E621-93F6-48BE-800A-951CD9DC02DE}" presName="vertSpace2b" presStyleCnt="0"/>
      <dgm:spPr/>
    </dgm:pt>
    <dgm:pt modelId="{26A74B72-BF13-4B66-99C3-8FE79F593F41}" type="pres">
      <dgm:prSet presAssocID="{4D8B5A60-270A-40B6-A589-A7E9A6BA49E0}" presName="thickLine" presStyleLbl="alignNode1" presStyleIdx="1" presStyleCnt="5"/>
      <dgm:spPr/>
    </dgm:pt>
    <dgm:pt modelId="{4EB0E9D3-51DF-437D-8B2C-DDF5F1A46B88}" type="pres">
      <dgm:prSet presAssocID="{4D8B5A60-270A-40B6-A589-A7E9A6BA49E0}" presName="horz1" presStyleCnt="0"/>
      <dgm:spPr/>
    </dgm:pt>
    <dgm:pt modelId="{BF0EEB33-EE35-4684-9036-FC3AA87D54E1}" type="pres">
      <dgm:prSet presAssocID="{4D8B5A60-270A-40B6-A589-A7E9A6BA49E0}" presName="tx1" presStyleLbl="revTx" presStyleIdx="2" presStyleCnt="10"/>
      <dgm:spPr/>
    </dgm:pt>
    <dgm:pt modelId="{7EDCD43F-507D-4BC9-96C0-0BEF5BCE68C2}" type="pres">
      <dgm:prSet presAssocID="{4D8B5A60-270A-40B6-A589-A7E9A6BA49E0}" presName="vert1" presStyleCnt="0"/>
      <dgm:spPr/>
    </dgm:pt>
    <dgm:pt modelId="{BE01FE53-F38B-4F6D-9AED-67AA63537041}" type="pres">
      <dgm:prSet presAssocID="{6DEAED50-7D55-4726-8B9B-D38992CE08A7}" presName="vertSpace2a" presStyleCnt="0"/>
      <dgm:spPr/>
    </dgm:pt>
    <dgm:pt modelId="{3EC1806E-B218-4992-BB64-FA57ABC271D4}" type="pres">
      <dgm:prSet presAssocID="{6DEAED50-7D55-4726-8B9B-D38992CE08A7}" presName="horz2" presStyleCnt="0"/>
      <dgm:spPr/>
    </dgm:pt>
    <dgm:pt modelId="{1FD4F2CF-86FE-4537-B165-0FDE04E05E98}" type="pres">
      <dgm:prSet presAssocID="{6DEAED50-7D55-4726-8B9B-D38992CE08A7}" presName="horzSpace2" presStyleCnt="0"/>
      <dgm:spPr/>
    </dgm:pt>
    <dgm:pt modelId="{C14F9B93-705E-4925-8E40-DE6E7B58CFEE}" type="pres">
      <dgm:prSet presAssocID="{6DEAED50-7D55-4726-8B9B-D38992CE08A7}" presName="tx2" presStyleLbl="revTx" presStyleIdx="3" presStyleCnt="10"/>
      <dgm:spPr/>
    </dgm:pt>
    <dgm:pt modelId="{488CC6C6-15E5-48ED-A497-F822446C2AEC}" type="pres">
      <dgm:prSet presAssocID="{6DEAED50-7D55-4726-8B9B-D38992CE08A7}" presName="vert2" presStyleCnt="0"/>
      <dgm:spPr/>
    </dgm:pt>
    <dgm:pt modelId="{F6B147C9-126D-4168-8159-C7DD9C3D86EC}" type="pres">
      <dgm:prSet presAssocID="{6DEAED50-7D55-4726-8B9B-D38992CE08A7}" presName="thinLine2b" presStyleLbl="callout" presStyleIdx="1" presStyleCnt="5"/>
      <dgm:spPr/>
    </dgm:pt>
    <dgm:pt modelId="{271B69FD-621F-448E-A4B6-21DCFEB6EC78}" type="pres">
      <dgm:prSet presAssocID="{6DEAED50-7D55-4726-8B9B-D38992CE08A7}" presName="vertSpace2b" presStyleCnt="0"/>
      <dgm:spPr/>
    </dgm:pt>
    <dgm:pt modelId="{BA1452B5-6CB5-4464-9197-F7283C5066DB}" type="pres">
      <dgm:prSet presAssocID="{B4FD3F39-1ACC-43AB-A2A5-D234901F36A2}" presName="thickLine" presStyleLbl="alignNode1" presStyleIdx="2" presStyleCnt="5"/>
      <dgm:spPr/>
    </dgm:pt>
    <dgm:pt modelId="{C2227094-56A9-4217-B7BD-976BC94B1CA4}" type="pres">
      <dgm:prSet presAssocID="{B4FD3F39-1ACC-43AB-A2A5-D234901F36A2}" presName="horz1" presStyleCnt="0"/>
      <dgm:spPr/>
    </dgm:pt>
    <dgm:pt modelId="{20076C77-7FCD-471C-8D25-F343ADD36162}" type="pres">
      <dgm:prSet presAssocID="{B4FD3F39-1ACC-43AB-A2A5-D234901F36A2}" presName="tx1" presStyleLbl="revTx" presStyleIdx="4" presStyleCnt="10"/>
      <dgm:spPr/>
    </dgm:pt>
    <dgm:pt modelId="{F97AB9A5-B5CD-4A76-9A03-0265B7A88EF8}" type="pres">
      <dgm:prSet presAssocID="{B4FD3F39-1ACC-43AB-A2A5-D234901F36A2}" presName="vert1" presStyleCnt="0"/>
      <dgm:spPr/>
    </dgm:pt>
    <dgm:pt modelId="{A9541CA4-5318-48C1-9D7F-206699D3B258}" type="pres">
      <dgm:prSet presAssocID="{6555DA5C-3D64-43DF-B5EA-A6B21FADF1E9}" presName="vertSpace2a" presStyleCnt="0"/>
      <dgm:spPr/>
    </dgm:pt>
    <dgm:pt modelId="{BD2C46D5-A2C1-4383-8E2E-01472C016B1D}" type="pres">
      <dgm:prSet presAssocID="{6555DA5C-3D64-43DF-B5EA-A6B21FADF1E9}" presName="horz2" presStyleCnt="0"/>
      <dgm:spPr/>
    </dgm:pt>
    <dgm:pt modelId="{20652A52-A3DC-43C7-A045-281EFE5C2B82}" type="pres">
      <dgm:prSet presAssocID="{6555DA5C-3D64-43DF-B5EA-A6B21FADF1E9}" presName="horzSpace2" presStyleCnt="0"/>
      <dgm:spPr/>
    </dgm:pt>
    <dgm:pt modelId="{D78E080E-F3DD-4274-9311-3BD31471589B}" type="pres">
      <dgm:prSet presAssocID="{6555DA5C-3D64-43DF-B5EA-A6B21FADF1E9}" presName="tx2" presStyleLbl="revTx" presStyleIdx="5" presStyleCnt="10"/>
      <dgm:spPr/>
    </dgm:pt>
    <dgm:pt modelId="{8C706B92-8A84-4465-9C1F-D4014317BEA1}" type="pres">
      <dgm:prSet presAssocID="{6555DA5C-3D64-43DF-B5EA-A6B21FADF1E9}" presName="vert2" presStyleCnt="0"/>
      <dgm:spPr/>
    </dgm:pt>
    <dgm:pt modelId="{CEB186EC-45F6-4AB4-904A-4BC9A94FA52D}" type="pres">
      <dgm:prSet presAssocID="{6555DA5C-3D64-43DF-B5EA-A6B21FADF1E9}" presName="thinLine2b" presStyleLbl="callout" presStyleIdx="2" presStyleCnt="5"/>
      <dgm:spPr/>
    </dgm:pt>
    <dgm:pt modelId="{656B5558-76EC-4861-89D9-24A6AFF08004}" type="pres">
      <dgm:prSet presAssocID="{6555DA5C-3D64-43DF-B5EA-A6B21FADF1E9}" presName="vertSpace2b" presStyleCnt="0"/>
      <dgm:spPr/>
    </dgm:pt>
    <dgm:pt modelId="{734F4CC8-4054-49FA-861F-01B625E7203C}" type="pres">
      <dgm:prSet presAssocID="{208EDB01-41B8-4D8C-A921-6F1CA03D0320}" presName="thickLine" presStyleLbl="alignNode1" presStyleIdx="3" presStyleCnt="5"/>
      <dgm:spPr/>
    </dgm:pt>
    <dgm:pt modelId="{2F2711B7-1117-47EA-B057-BA469C337509}" type="pres">
      <dgm:prSet presAssocID="{208EDB01-41B8-4D8C-A921-6F1CA03D0320}" presName="horz1" presStyleCnt="0"/>
      <dgm:spPr/>
    </dgm:pt>
    <dgm:pt modelId="{8740162A-0774-4742-91EF-C3A0EAEB19F2}" type="pres">
      <dgm:prSet presAssocID="{208EDB01-41B8-4D8C-A921-6F1CA03D0320}" presName="tx1" presStyleLbl="revTx" presStyleIdx="6" presStyleCnt="10"/>
      <dgm:spPr/>
    </dgm:pt>
    <dgm:pt modelId="{88BD8385-E7D8-49BD-823F-88852AB018A6}" type="pres">
      <dgm:prSet presAssocID="{208EDB01-41B8-4D8C-A921-6F1CA03D0320}" presName="vert1" presStyleCnt="0"/>
      <dgm:spPr/>
    </dgm:pt>
    <dgm:pt modelId="{7DDB5851-D92F-4A68-A59E-96DF7C916A2C}" type="pres">
      <dgm:prSet presAssocID="{FB89991E-03D6-4C70-A407-BB9ED00345B9}" presName="vertSpace2a" presStyleCnt="0"/>
      <dgm:spPr/>
    </dgm:pt>
    <dgm:pt modelId="{96221574-FFF0-49B3-B782-492C5AB91C4A}" type="pres">
      <dgm:prSet presAssocID="{FB89991E-03D6-4C70-A407-BB9ED00345B9}" presName="horz2" presStyleCnt="0"/>
      <dgm:spPr/>
    </dgm:pt>
    <dgm:pt modelId="{EB7879EA-D256-4E64-90E4-4661388E622B}" type="pres">
      <dgm:prSet presAssocID="{FB89991E-03D6-4C70-A407-BB9ED00345B9}" presName="horzSpace2" presStyleCnt="0"/>
      <dgm:spPr/>
    </dgm:pt>
    <dgm:pt modelId="{370FEFD7-36C4-4ABB-91F7-27D7C1740675}" type="pres">
      <dgm:prSet presAssocID="{FB89991E-03D6-4C70-A407-BB9ED00345B9}" presName="tx2" presStyleLbl="revTx" presStyleIdx="7" presStyleCnt="10"/>
      <dgm:spPr/>
    </dgm:pt>
    <dgm:pt modelId="{07AED2B8-EB9B-4E6F-811F-BECFF26F7F61}" type="pres">
      <dgm:prSet presAssocID="{FB89991E-03D6-4C70-A407-BB9ED00345B9}" presName="vert2" presStyleCnt="0"/>
      <dgm:spPr/>
    </dgm:pt>
    <dgm:pt modelId="{CA74B2A2-89E3-4B6C-9A1B-0E6695F2A14A}" type="pres">
      <dgm:prSet presAssocID="{FB89991E-03D6-4C70-A407-BB9ED00345B9}" presName="thinLine2b" presStyleLbl="callout" presStyleIdx="3" presStyleCnt="5"/>
      <dgm:spPr/>
    </dgm:pt>
    <dgm:pt modelId="{16138E11-0AEA-4011-B28E-FA563B85CD25}" type="pres">
      <dgm:prSet presAssocID="{FB89991E-03D6-4C70-A407-BB9ED00345B9}" presName="vertSpace2b" presStyleCnt="0"/>
      <dgm:spPr/>
    </dgm:pt>
    <dgm:pt modelId="{49F0B44E-C040-4094-9489-BEB7FDAC3B94}" type="pres">
      <dgm:prSet presAssocID="{E98455A1-9360-41AC-9ABD-F10E5F89A678}" presName="thickLine" presStyleLbl="alignNode1" presStyleIdx="4" presStyleCnt="5"/>
      <dgm:spPr/>
    </dgm:pt>
    <dgm:pt modelId="{693CC5EE-93DB-4FE6-9A11-0D844E633EBA}" type="pres">
      <dgm:prSet presAssocID="{E98455A1-9360-41AC-9ABD-F10E5F89A678}" presName="horz1" presStyleCnt="0"/>
      <dgm:spPr/>
    </dgm:pt>
    <dgm:pt modelId="{34E47C3D-BAB2-473A-A106-B188F86249FC}" type="pres">
      <dgm:prSet presAssocID="{E98455A1-9360-41AC-9ABD-F10E5F89A678}" presName="tx1" presStyleLbl="revTx" presStyleIdx="8" presStyleCnt="10"/>
      <dgm:spPr/>
    </dgm:pt>
    <dgm:pt modelId="{45BFD5B5-0DCA-42BB-8405-64A5EF4BE0B1}" type="pres">
      <dgm:prSet presAssocID="{E98455A1-9360-41AC-9ABD-F10E5F89A678}" presName="vert1" presStyleCnt="0"/>
      <dgm:spPr/>
    </dgm:pt>
    <dgm:pt modelId="{B217FB47-3AB0-48BA-B8CE-8B338A539843}" type="pres">
      <dgm:prSet presAssocID="{84D713CC-1969-4849-A980-0A264DE5B425}" presName="vertSpace2a" presStyleCnt="0"/>
      <dgm:spPr/>
    </dgm:pt>
    <dgm:pt modelId="{3A3A780E-0127-44BC-8569-95A1A585C164}" type="pres">
      <dgm:prSet presAssocID="{84D713CC-1969-4849-A980-0A264DE5B425}" presName="horz2" presStyleCnt="0"/>
      <dgm:spPr/>
    </dgm:pt>
    <dgm:pt modelId="{B1365158-6711-42DE-9485-AF8264EAFF9D}" type="pres">
      <dgm:prSet presAssocID="{84D713CC-1969-4849-A980-0A264DE5B425}" presName="horzSpace2" presStyleCnt="0"/>
      <dgm:spPr/>
    </dgm:pt>
    <dgm:pt modelId="{D8DD3A8B-131D-450C-A904-BBB7AC6A99FC}" type="pres">
      <dgm:prSet presAssocID="{84D713CC-1969-4849-A980-0A264DE5B425}" presName="tx2" presStyleLbl="revTx" presStyleIdx="9" presStyleCnt="10"/>
      <dgm:spPr/>
    </dgm:pt>
    <dgm:pt modelId="{3A24054E-889D-4586-8B41-42182940D721}" type="pres">
      <dgm:prSet presAssocID="{84D713CC-1969-4849-A980-0A264DE5B425}" presName="vert2" presStyleCnt="0"/>
      <dgm:spPr/>
    </dgm:pt>
    <dgm:pt modelId="{E65799E7-174D-4894-B8CD-B702C7D2F531}" type="pres">
      <dgm:prSet presAssocID="{84D713CC-1969-4849-A980-0A264DE5B425}" presName="thinLine2b" presStyleLbl="callout" presStyleIdx="4" presStyleCnt="5"/>
      <dgm:spPr/>
    </dgm:pt>
    <dgm:pt modelId="{686C57CB-F1F1-4E50-8565-D0693A71A783}" type="pres">
      <dgm:prSet presAssocID="{84D713CC-1969-4849-A980-0A264DE5B425}" presName="vertSpace2b" presStyleCnt="0"/>
      <dgm:spPr/>
    </dgm:pt>
  </dgm:ptLst>
  <dgm:cxnLst>
    <dgm:cxn modelId="{D1DCF80C-244C-4805-8FC8-EB882715F112}" type="presOf" srcId="{4ABC2664-F18F-4EFF-AF05-5CC395136718}" destId="{F449D879-C379-4F6C-8F93-830138D48D4C}" srcOrd="0" destOrd="0" presId="urn:microsoft.com/office/officeart/2008/layout/LinedList"/>
    <dgm:cxn modelId="{99CC4E17-B56B-44E4-B6C7-6B678F7DC363}" type="presOf" srcId="{FB89991E-03D6-4C70-A407-BB9ED00345B9}" destId="{370FEFD7-36C4-4ABB-91F7-27D7C1740675}" srcOrd="0" destOrd="0" presId="urn:microsoft.com/office/officeart/2008/layout/LinedList"/>
    <dgm:cxn modelId="{0507201C-3888-454C-8FBC-1BBFDE15FF9B}" srcId="{17E55E36-0A56-4E1D-8FD8-153FDA504C69}" destId="{208EDB01-41B8-4D8C-A921-6F1CA03D0320}" srcOrd="3" destOrd="0" parTransId="{0033C552-95CD-4DCB-97F6-B2BE95C6D1C8}" sibTransId="{DBF06804-A3A4-4AA7-A49C-0D38118766DD}"/>
    <dgm:cxn modelId="{8F86021D-8C90-40CD-8256-F9A65912F581}" type="presOf" srcId="{84D713CC-1969-4849-A980-0A264DE5B425}" destId="{D8DD3A8B-131D-450C-A904-BBB7AC6A99FC}" srcOrd="0" destOrd="0" presId="urn:microsoft.com/office/officeart/2008/layout/LinedList"/>
    <dgm:cxn modelId="{C780221E-7901-4CBA-8587-477F85B51FAD}" type="presOf" srcId="{6DEAED50-7D55-4726-8B9B-D38992CE08A7}" destId="{C14F9B93-705E-4925-8E40-DE6E7B58CFEE}" srcOrd="0" destOrd="0" presId="urn:microsoft.com/office/officeart/2008/layout/LinedList"/>
    <dgm:cxn modelId="{22C4B723-E0C7-4EEB-93EF-955570803E28}" type="presOf" srcId="{E98455A1-9360-41AC-9ABD-F10E5F89A678}" destId="{34E47C3D-BAB2-473A-A106-B188F86249FC}" srcOrd="0" destOrd="0" presId="urn:microsoft.com/office/officeart/2008/layout/LinedList"/>
    <dgm:cxn modelId="{A2733826-415A-42C8-BC31-8FCA60A69BC8}" srcId="{17E55E36-0A56-4E1D-8FD8-153FDA504C69}" destId="{B4FD3F39-1ACC-43AB-A2A5-D234901F36A2}" srcOrd="2" destOrd="0" parTransId="{FE6A12BF-9F57-4F3B-A4BB-601A8FDFEECD}" sibTransId="{9897AE62-FC6D-4B99-B644-0B320D0DEF3D}"/>
    <dgm:cxn modelId="{DE25D635-4269-42C1-B508-95563FF5D7E7}" srcId="{4ABC2664-F18F-4EFF-AF05-5CC395136718}" destId="{00C0E621-93F6-48BE-800A-951CD9DC02DE}" srcOrd="0" destOrd="0" parTransId="{92F78195-E77E-4422-819F-672385900C35}" sibTransId="{D071276D-B219-49BD-B4AE-A0A6A04637F2}"/>
    <dgm:cxn modelId="{8FB1B436-F23C-411A-9C81-D8CAC7D7FD94}" srcId="{17E55E36-0A56-4E1D-8FD8-153FDA504C69}" destId="{4D8B5A60-270A-40B6-A589-A7E9A6BA49E0}" srcOrd="1" destOrd="0" parTransId="{9766390F-8728-4CBC-9971-48A57DF63EFC}" sibTransId="{42F5B399-9748-4649-A010-FD5606AAA036}"/>
    <dgm:cxn modelId="{81E46F63-294B-4AE6-B8D0-91C4F408FAF0}" type="presOf" srcId="{4D8B5A60-270A-40B6-A589-A7E9A6BA49E0}" destId="{BF0EEB33-EE35-4684-9036-FC3AA87D54E1}" srcOrd="0" destOrd="0" presId="urn:microsoft.com/office/officeart/2008/layout/LinedList"/>
    <dgm:cxn modelId="{6E043744-7F6C-47BC-B9A0-A799765BC52D}" srcId="{17E55E36-0A56-4E1D-8FD8-153FDA504C69}" destId="{E98455A1-9360-41AC-9ABD-F10E5F89A678}" srcOrd="4" destOrd="0" parTransId="{4A590656-DEF2-4149-A217-7E8F7368C966}" sibTransId="{3B69DBE8-1E16-4C4E-B85E-7CB0BAB628F7}"/>
    <dgm:cxn modelId="{E6D41645-C64C-41E9-BA80-920ABD9B55C1}" srcId="{E98455A1-9360-41AC-9ABD-F10E5F89A678}" destId="{84D713CC-1969-4849-A980-0A264DE5B425}" srcOrd="0" destOrd="0" parTransId="{BC584C03-44A2-4E17-8C3B-A68CC39620E9}" sibTransId="{A6FDB098-4846-48A3-B784-5F6877D46343}"/>
    <dgm:cxn modelId="{6AF46845-9D03-4657-9FE1-CE51100F23A3}" type="presOf" srcId="{6555DA5C-3D64-43DF-B5EA-A6B21FADF1E9}" destId="{D78E080E-F3DD-4274-9311-3BD31471589B}" srcOrd="0" destOrd="0" presId="urn:microsoft.com/office/officeart/2008/layout/LinedList"/>
    <dgm:cxn modelId="{AE19D579-8ABF-4D67-921C-8A5C8187EB68}" type="presOf" srcId="{B4FD3F39-1ACC-43AB-A2A5-D234901F36A2}" destId="{20076C77-7FCD-471C-8D25-F343ADD36162}" srcOrd="0" destOrd="0" presId="urn:microsoft.com/office/officeart/2008/layout/LinedList"/>
    <dgm:cxn modelId="{F924877E-4B6F-40D8-8C89-93EFD0A00494}" type="presOf" srcId="{17E55E36-0A56-4E1D-8FD8-153FDA504C69}" destId="{6C0C2F9B-D076-45F4-A282-FB75446F9D7B}" srcOrd="0" destOrd="0" presId="urn:microsoft.com/office/officeart/2008/layout/LinedList"/>
    <dgm:cxn modelId="{63038F7F-B1E4-4AE6-B6FD-BDDF034037E7}" srcId="{B4FD3F39-1ACC-43AB-A2A5-D234901F36A2}" destId="{6555DA5C-3D64-43DF-B5EA-A6B21FADF1E9}" srcOrd="0" destOrd="0" parTransId="{6FD2C142-138F-4EB3-A96D-A32B1623A655}" sibTransId="{BC4B24FC-78C3-4F50-9E28-727AB770E687}"/>
    <dgm:cxn modelId="{39C1FAC1-3690-4EF7-82D0-76B71A1B48B6}" type="presOf" srcId="{00C0E621-93F6-48BE-800A-951CD9DC02DE}" destId="{35709F92-FB61-4E67-8F05-C74D268F70F3}" srcOrd="0" destOrd="0" presId="urn:microsoft.com/office/officeart/2008/layout/LinedList"/>
    <dgm:cxn modelId="{1541E4CE-5554-4D88-B770-4BEAC179DDC9}" srcId="{17E55E36-0A56-4E1D-8FD8-153FDA504C69}" destId="{4ABC2664-F18F-4EFF-AF05-5CC395136718}" srcOrd="0" destOrd="0" parTransId="{C44382D7-B6B8-46B7-AAC9-33ABD41902B6}" sibTransId="{97D1C967-7667-4B7B-B71F-578C4F8F248A}"/>
    <dgm:cxn modelId="{7DB596D1-A74D-45F5-9E2A-E72E8AAFCC56}" type="presOf" srcId="{208EDB01-41B8-4D8C-A921-6F1CA03D0320}" destId="{8740162A-0774-4742-91EF-C3A0EAEB19F2}" srcOrd="0" destOrd="0" presId="urn:microsoft.com/office/officeart/2008/layout/LinedList"/>
    <dgm:cxn modelId="{552494DA-D714-445C-AF2C-78ECEFB25E05}" srcId="{4D8B5A60-270A-40B6-A589-A7E9A6BA49E0}" destId="{6DEAED50-7D55-4726-8B9B-D38992CE08A7}" srcOrd="0" destOrd="0" parTransId="{CD412B38-605F-4DE7-A0E9-0A400816F45D}" sibTransId="{74CBAF4D-65C4-49D0-977B-FEC77297EF08}"/>
    <dgm:cxn modelId="{C3AE87F9-09F1-4F1E-A080-108F2994CADC}" srcId="{208EDB01-41B8-4D8C-A921-6F1CA03D0320}" destId="{FB89991E-03D6-4C70-A407-BB9ED00345B9}" srcOrd="0" destOrd="0" parTransId="{D2EC72CF-B68F-4356-A028-402B5503248B}" sibTransId="{5EAB9322-4FF5-4B27-A525-8FDBEB12FC80}"/>
    <dgm:cxn modelId="{B90206F9-E8E4-4921-BCEA-3B5E25DF7066}" type="presParOf" srcId="{6C0C2F9B-D076-45F4-A282-FB75446F9D7B}" destId="{CD19270D-E172-4FC4-823E-85133ACFFB4B}" srcOrd="0" destOrd="0" presId="urn:microsoft.com/office/officeart/2008/layout/LinedList"/>
    <dgm:cxn modelId="{28DBE162-488B-4043-BAAF-687DB5FBDFFF}" type="presParOf" srcId="{6C0C2F9B-D076-45F4-A282-FB75446F9D7B}" destId="{AA9880E8-14B1-47D7-875C-67C13DEE70DA}" srcOrd="1" destOrd="0" presId="urn:microsoft.com/office/officeart/2008/layout/LinedList"/>
    <dgm:cxn modelId="{76D56F48-47DE-4514-8620-682921AF6786}" type="presParOf" srcId="{AA9880E8-14B1-47D7-875C-67C13DEE70DA}" destId="{F449D879-C379-4F6C-8F93-830138D48D4C}" srcOrd="0" destOrd="0" presId="urn:microsoft.com/office/officeart/2008/layout/LinedList"/>
    <dgm:cxn modelId="{A41B6A4D-6519-4770-AA2F-20F8F57B801E}" type="presParOf" srcId="{AA9880E8-14B1-47D7-875C-67C13DEE70DA}" destId="{D7921377-8E2A-4F9D-8916-52D8FAD59DED}" srcOrd="1" destOrd="0" presId="urn:microsoft.com/office/officeart/2008/layout/LinedList"/>
    <dgm:cxn modelId="{653C3187-4FFD-4A07-AD68-6C658CD869F2}" type="presParOf" srcId="{D7921377-8E2A-4F9D-8916-52D8FAD59DED}" destId="{05560D33-C774-4836-8F02-536A115128CA}" srcOrd="0" destOrd="0" presId="urn:microsoft.com/office/officeart/2008/layout/LinedList"/>
    <dgm:cxn modelId="{70DA2478-F268-4830-93AD-CF652F0169F7}" type="presParOf" srcId="{D7921377-8E2A-4F9D-8916-52D8FAD59DED}" destId="{32F89734-8243-4C86-ABA1-EBF9EDCCF305}" srcOrd="1" destOrd="0" presId="urn:microsoft.com/office/officeart/2008/layout/LinedList"/>
    <dgm:cxn modelId="{B6ECA99E-8FB2-4D9C-A870-FF8944DE6A4F}" type="presParOf" srcId="{32F89734-8243-4C86-ABA1-EBF9EDCCF305}" destId="{E387C49A-DDAE-4B11-977A-EE841B98FB0B}" srcOrd="0" destOrd="0" presId="urn:microsoft.com/office/officeart/2008/layout/LinedList"/>
    <dgm:cxn modelId="{B3574ED2-8F56-405C-BCFD-F67B68B21EC7}" type="presParOf" srcId="{32F89734-8243-4C86-ABA1-EBF9EDCCF305}" destId="{35709F92-FB61-4E67-8F05-C74D268F70F3}" srcOrd="1" destOrd="0" presId="urn:microsoft.com/office/officeart/2008/layout/LinedList"/>
    <dgm:cxn modelId="{C36C538F-EF7F-4525-9607-EA238364442E}" type="presParOf" srcId="{32F89734-8243-4C86-ABA1-EBF9EDCCF305}" destId="{4C4FD0B6-DB20-4CE3-940C-358F6655166A}" srcOrd="2" destOrd="0" presId="urn:microsoft.com/office/officeart/2008/layout/LinedList"/>
    <dgm:cxn modelId="{F1165430-4347-4C01-8928-74C98E0F15F9}" type="presParOf" srcId="{D7921377-8E2A-4F9D-8916-52D8FAD59DED}" destId="{B575C8E3-0A45-4469-9FB1-59ACFD398A16}" srcOrd="2" destOrd="0" presId="urn:microsoft.com/office/officeart/2008/layout/LinedList"/>
    <dgm:cxn modelId="{114C994F-EACC-48CD-8630-42BC46AC0A27}" type="presParOf" srcId="{D7921377-8E2A-4F9D-8916-52D8FAD59DED}" destId="{D255B481-339C-4071-B72D-1A5952B2DC46}" srcOrd="3" destOrd="0" presId="urn:microsoft.com/office/officeart/2008/layout/LinedList"/>
    <dgm:cxn modelId="{9AA102D1-BD96-4AA0-B20E-FFC1160F1F7E}" type="presParOf" srcId="{6C0C2F9B-D076-45F4-A282-FB75446F9D7B}" destId="{26A74B72-BF13-4B66-99C3-8FE79F593F41}" srcOrd="2" destOrd="0" presId="urn:microsoft.com/office/officeart/2008/layout/LinedList"/>
    <dgm:cxn modelId="{77C2CE86-AB80-4BDA-BF45-119823CEF04E}" type="presParOf" srcId="{6C0C2F9B-D076-45F4-A282-FB75446F9D7B}" destId="{4EB0E9D3-51DF-437D-8B2C-DDF5F1A46B88}" srcOrd="3" destOrd="0" presId="urn:microsoft.com/office/officeart/2008/layout/LinedList"/>
    <dgm:cxn modelId="{ED719212-735D-46FB-91AD-D32486DA85B0}" type="presParOf" srcId="{4EB0E9D3-51DF-437D-8B2C-DDF5F1A46B88}" destId="{BF0EEB33-EE35-4684-9036-FC3AA87D54E1}" srcOrd="0" destOrd="0" presId="urn:microsoft.com/office/officeart/2008/layout/LinedList"/>
    <dgm:cxn modelId="{3195A87F-A242-4182-A068-A14CFFEFDB6F}" type="presParOf" srcId="{4EB0E9D3-51DF-437D-8B2C-DDF5F1A46B88}" destId="{7EDCD43F-507D-4BC9-96C0-0BEF5BCE68C2}" srcOrd="1" destOrd="0" presId="urn:microsoft.com/office/officeart/2008/layout/LinedList"/>
    <dgm:cxn modelId="{D21A9794-58D7-4B85-A36D-B952604D1090}" type="presParOf" srcId="{7EDCD43F-507D-4BC9-96C0-0BEF5BCE68C2}" destId="{BE01FE53-F38B-4F6D-9AED-67AA63537041}" srcOrd="0" destOrd="0" presId="urn:microsoft.com/office/officeart/2008/layout/LinedList"/>
    <dgm:cxn modelId="{84676E79-91AB-4101-80B7-C9965C88E1C4}" type="presParOf" srcId="{7EDCD43F-507D-4BC9-96C0-0BEF5BCE68C2}" destId="{3EC1806E-B218-4992-BB64-FA57ABC271D4}" srcOrd="1" destOrd="0" presId="urn:microsoft.com/office/officeart/2008/layout/LinedList"/>
    <dgm:cxn modelId="{B4718FAE-B757-430C-AB39-630D8A295CFF}" type="presParOf" srcId="{3EC1806E-B218-4992-BB64-FA57ABC271D4}" destId="{1FD4F2CF-86FE-4537-B165-0FDE04E05E98}" srcOrd="0" destOrd="0" presId="urn:microsoft.com/office/officeart/2008/layout/LinedList"/>
    <dgm:cxn modelId="{0D5C7DFC-D255-4A75-9933-A9143C05371C}" type="presParOf" srcId="{3EC1806E-B218-4992-BB64-FA57ABC271D4}" destId="{C14F9B93-705E-4925-8E40-DE6E7B58CFEE}" srcOrd="1" destOrd="0" presId="urn:microsoft.com/office/officeart/2008/layout/LinedList"/>
    <dgm:cxn modelId="{AAFE0DF6-BE23-4543-8B0B-AAB6C4284011}" type="presParOf" srcId="{3EC1806E-B218-4992-BB64-FA57ABC271D4}" destId="{488CC6C6-15E5-48ED-A497-F822446C2AEC}" srcOrd="2" destOrd="0" presId="urn:microsoft.com/office/officeart/2008/layout/LinedList"/>
    <dgm:cxn modelId="{B8FB5112-CFA5-4BEF-98C6-ADE72F71113C}" type="presParOf" srcId="{7EDCD43F-507D-4BC9-96C0-0BEF5BCE68C2}" destId="{F6B147C9-126D-4168-8159-C7DD9C3D86EC}" srcOrd="2" destOrd="0" presId="urn:microsoft.com/office/officeart/2008/layout/LinedList"/>
    <dgm:cxn modelId="{9C4FAFA9-3860-42E6-AB4B-098F64163B98}" type="presParOf" srcId="{7EDCD43F-507D-4BC9-96C0-0BEF5BCE68C2}" destId="{271B69FD-621F-448E-A4B6-21DCFEB6EC78}" srcOrd="3" destOrd="0" presId="urn:microsoft.com/office/officeart/2008/layout/LinedList"/>
    <dgm:cxn modelId="{C657EE0A-F29B-48BC-B8CF-15ABE20D7FE7}" type="presParOf" srcId="{6C0C2F9B-D076-45F4-A282-FB75446F9D7B}" destId="{BA1452B5-6CB5-4464-9197-F7283C5066DB}" srcOrd="4" destOrd="0" presId="urn:microsoft.com/office/officeart/2008/layout/LinedList"/>
    <dgm:cxn modelId="{AF8182E0-CDC6-4648-BFAD-4F6253DEF8F8}" type="presParOf" srcId="{6C0C2F9B-D076-45F4-A282-FB75446F9D7B}" destId="{C2227094-56A9-4217-B7BD-976BC94B1CA4}" srcOrd="5" destOrd="0" presId="urn:microsoft.com/office/officeart/2008/layout/LinedList"/>
    <dgm:cxn modelId="{2C103BDC-ECA8-41EC-AAD0-9F06E3C254D2}" type="presParOf" srcId="{C2227094-56A9-4217-B7BD-976BC94B1CA4}" destId="{20076C77-7FCD-471C-8D25-F343ADD36162}" srcOrd="0" destOrd="0" presId="urn:microsoft.com/office/officeart/2008/layout/LinedList"/>
    <dgm:cxn modelId="{C3923600-8A71-4943-8BFA-543EC2E960A0}" type="presParOf" srcId="{C2227094-56A9-4217-B7BD-976BC94B1CA4}" destId="{F97AB9A5-B5CD-4A76-9A03-0265B7A88EF8}" srcOrd="1" destOrd="0" presId="urn:microsoft.com/office/officeart/2008/layout/LinedList"/>
    <dgm:cxn modelId="{441C899E-AE95-4FDA-8686-71BC3B6E7664}" type="presParOf" srcId="{F97AB9A5-B5CD-4A76-9A03-0265B7A88EF8}" destId="{A9541CA4-5318-48C1-9D7F-206699D3B258}" srcOrd="0" destOrd="0" presId="urn:microsoft.com/office/officeart/2008/layout/LinedList"/>
    <dgm:cxn modelId="{07047ED6-4CEE-43D9-828B-B548552D6D04}" type="presParOf" srcId="{F97AB9A5-B5CD-4A76-9A03-0265B7A88EF8}" destId="{BD2C46D5-A2C1-4383-8E2E-01472C016B1D}" srcOrd="1" destOrd="0" presId="urn:microsoft.com/office/officeart/2008/layout/LinedList"/>
    <dgm:cxn modelId="{D6C770E1-A640-4C5A-BC61-674ACBBCDE3F}" type="presParOf" srcId="{BD2C46D5-A2C1-4383-8E2E-01472C016B1D}" destId="{20652A52-A3DC-43C7-A045-281EFE5C2B82}" srcOrd="0" destOrd="0" presId="urn:microsoft.com/office/officeart/2008/layout/LinedList"/>
    <dgm:cxn modelId="{98911025-4722-42E8-885A-C1B544D676AF}" type="presParOf" srcId="{BD2C46D5-A2C1-4383-8E2E-01472C016B1D}" destId="{D78E080E-F3DD-4274-9311-3BD31471589B}" srcOrd="1" destOrd="0" presId="urn:microsoft.com/office/officeart/2008/layout/LinedList"/>
    <dgm:cxn modelId="{D2EEE9F3-E9C1-4CC4-87A4-BA2B653D3523}" type="presParOf" srcId="{BD2C46D5-A2C1-4383-8E2E-01472C016B1D}" destId="{8C706B92-8A84-4465-9C1F-D4014317BEA1}" srcOrd="2" destOrd="0" presId="urn:microsoft.com/office/officeart/2008/layout/LinedList"/>
    <dgm:cxn modelId="{098B04EC-64AB-43A2-B53B-A1E60AA2F69E}" type="presParOf" srcId="{F97AB9A5-B5CD-4A76-9A03-0265B7A88EF8}" destId="{CEB186EC-45F6-4AB4-904A-4BC9A94FA52D}" srcOrd="2" destOrd="0" presId="urn:microsoft.com/office/officeart/2008/layout/LinedList"/>
    <dgm:cxn modelId="{FFF4CA72-EF3D-4EC9-8C49-A0E5348AC47A}" type="presParOf" srcId="{F97AB9A5-B5CD-4A76-9A03-0265B7A88EF8}" destId="{656B5558-76EC-4861-89D9-24A6AFF08004}" srcOrd="3" destOrd="0" presId="urn:microsoft.com/office/officeart/2008/layout/LinedList"/>
    <dgm:cxn modelId="{F064921E-A9B5-4F1C-9662-0A86B703F84D}" type="presParOf" srcId="{6C0C2F9B-D076-45F4-A282-FB75446F9D7B}" destId="{734F4CC8-4054-49FA-861F-01B625E7203C}" srcOrd="6" destOrd="0" presId="urn:microsoft.com/office/officeart/2008/layout/LinedList"/>
    <dgm:cxn modelId="{46D59EFB-C9E2-4769-93A3-6613FA6C4302}" type="presParOf" srcId="{6C0C2F9B-D076-45F4-A282-FB75446F9D7B}" destId="{2F2711B7-1117-47EA-B057-BA469C337509}" srcOrd="7" destOrd="0" presId="urn:microsoft.com/office/officeart/2008/layout/LinedList"/>
    <dgm:cxn modelId="{1CED16C0-F512-4C06-8A78-0FC54A7234C2}" type="presParOf" srcId="{2F2711B7-1117-47EA-B057-BA469C337509}" destId="{8740162A-0774-4742-91EF-C3A0EAEB19F2}" srcOrd="0" destOrd="0" presId="urn:microsoft.com/office/officeart/2008/layout/LinedList"/>
    <dgm:cxn modelId="{F052AF86-F654-49F1-92B5-5748DBE74102}" type="presParOf" srcId="{2F2711B7-1117-47EA-B057-BA469C337509}" destId="{88BD8385-E7D8-49BD-823F-88852AB018A6}" srcOrd="1" destOrd="0" presId="urn:microsoft.com/office/officeart/2008/layout/LinedList"/>
    <dgm:cxn modelId="{8BEB765F-9428-4CF7-9D31-4CAC7106B87E}" type="presParOf" srcId="{88BD8385-E7D8-49BD-823F-88852AB018A6}" destId="{7DDB5851-D92F-4A68-A59E-96DF7C916A2C}" srcOrd="0" destOrd="0" presId="urn:microsoft.com/office/officeart/2008/layout/LinedList"/>
    <dgm:cxn modelId="{16D019E8-7729-4CC8-A12B-F10EE153DF37}" type="presParOf" srcId="{88BD8385-E7D8-49BD-823F-88852AB018A6}" destId="{96221574-FFF0-49B3-B782-492C5AB91C4A}" srcOrd="1" destOrd="0" presId="urn:microsoft.com/office/officeart/2008/layout/LinedList"/>
    <dgm:cxn modelId="{5CD3FB09-14AA-4EEA-ADCE-34D2B621675C}" type="presParOf" srcId="{96221574-FFF0-49B3-B782-492C5AB91C4A}" destId="{EB7879EA-D256-4E64-90E4-4661388E622B}" srcOrd="0" destOrd="0" presId="urn:microsoft.com/office/officeart/2008/layout/LinedList"/>
    <dgm:cxn modelId="{BC420067-603B-4AB9-904D-A3F385BCED2A}" type="presParOf" srcId="{96221574-FFF0-49B3-B782-492C5AB91C4A}" destId="{370FEFD7-36C4-4ABB-91F7-27D7C1740675}" srcOrd="1" destOrd="0" presId="urn:microsoft.com/office/officeart/2008/layout/LinedList"/>
    <dgm:cxn modelId="{3C664B19-A2BE-4C10-9094-1B8D31D6106D}" type="presParOf" srcId="{96221574-FFF0-49B3-B782-492C5AB91C4A}" destId="{07AED2B8-EB9B-4E6F-811F-BECFF26F7F61}" srcOrd="2" destOrd="0" presId="urn:microsoft.com/office/officeart/2008/layout/LinedList"/>
    <dgm:cxn modelId="{1440BE78-39F8-44D4-8742-12A14C99AAED}" type="presParOf" srcId="{88BD8385-E7D8-49BD-823F-88852AB018A6}" destId="{CA74B2A2-89E3-4B6C-9A1B-0E6695F2A14A}" srcOrd="2" destOrd="0" presId="urn:microsoft.com/office/officeart/2008/layout/LinedList"/>
    <dgm:cxn modelId="{964CA12D-B9B5-4A0D-8C55-8F1F40E1C049}" type="presParOf" srcId="{88BD8385-E7D8-49BD-823F-88852AB018A6}" destId="{16138E11-0AEA-4011-B28E-FA563B85CD25}" srcOrd="3" destOrd="0" presId="urn:microsoft.com/office/officeart/2008/layout/LinedList"/>
    <dgm:cxn modelId="{ED9A0DEC-72C1-4BF4-9492-9B002E1D8AF4}" type="presParOf" srcId="{6C0C2F9B-D076-45F4-A282-FB75446F9D7B}" destId="{49F0B44E-C040-4094-9489-BEB7FDAC3B94}" srcOrd="8" destOrd="0" presId="urn:microsoft.com/office/officeart/2008/layout/LinedList"/>
    <dgm:cxn modelId="{06F192B3-3C72-4ADF-BFE5-2D6BEFBD759D}" type="presParOf" srcId="{6C0C2F9B-D076-45F4-A282-FB75446F9D7B}" destId="{693CC5EE-93DB-4FE6-9A11-0D844E633EBA}" srcOrd="9" destOrd="0" presId="urn:microsoft.com/office/officeart/2008/layout/LinedList"/>
    <dgm:cxn modelId="{0ED478C9-D437-4DFF-B919-AA9A14E1ABEC}" type="presParOf" srcId="{693CC5EE-93DB-4FE6-9A11-0D844E633EBA}" destId="{34E47C3D-BAB2-473A-A106-B188F86249FC}" srcOrd="0" destOrd="0" presId="urn:microsoft.com/office/officeart/2008/layout/LinedList"/>
    <dgm:cxn modelId="{83ADAC8D-1401-4654-A248-C02DEBA419CC}" type="presParOf" srcId="{693CC5EE-93DB-4FE6-9A11-0D844E633EBA}" destId="{45BFD5B5-0DCA-42BB-8405-64A5EF4BE0B1}" srcOrd="1" destOrd="0" presId="urn:microsoft.com/office/officeart/2008/layout/LinedList"/>
    <dgm:cxn modelId="{D352B92F-28C0-43ED-9D4C-628B3AD01729}" type="presParOf" srcId="{45BFD5B5-0DCA-42BB-8405-64A5EF4BE0B1}" destId="{B217FB47-3AB0-48BA-B8CE-8B338A539843}" srcOrd="0" destOrd="0" presId="urn:microsoft.com/office/officeart/2008/layout/LinedList"/>
    <dgm:cxn modelId="{7EEE449D-45EB-4388-872D-3D36C8BE060C}" type="presParOf" srcId="{45BFD5B5-0DCA-42BB-8405-64A5EF4BE0B1}" destId="{3A3A780E-0127-44BC-8569-95A1A585C164}" srcOrd="1" destOrd="0" presId="urn:microsoft.com/office/officeart/2008/layout/LinedList"/>
    <dgm:cxn modelId="{11BE8D7A-C958-4F3B-A0CF-7F18CA2E3B47}" type="presParOf" srcId="{3A3A780E-0127-44BC-8569-95A1A585C164}" destId="{B1365158-6711-42DE-9485-AF8264EAFF9D}" srcOrd="0" destOrd="0" presId="urn:microsoft.com/office/officeart/2008/layout/LinedList"/>
    <dgm:cxn modelId="{3E1E6C2B-33A6-40A0-861D-8624F5C251A1}" type="presParOf" srcId="{3A3A780E-0127-44BC-8569-95A1A585C164}" destId="{D8DD3A8B-131D-450C-A904-BBB7AC6A99FC}" srcOrd="1" destOrd="0" presId="urn:microsoft.com/office/officeart/2008/layout/LinedList"/>
    <dgm:cxn modelId="{DD428B49-C48B-4344-BEF2-65B26D756E47}" type="presParOf" srcId="{3A3A780E-0127-44BC-8569-95A1A585C164}" destId="{3A24054E-889D-4586-8B41-42182940D721}" srcOrd="2" destOrd="0" presId="urn:microsoft.com/office/officeart/2008/layout/LinedList"/>
    <dgm:cxn modelId="{DE0EFFCD-FCB7-4B53-8DD1-402D2618B16B}" type="presParOf" srcId="{45BFD5B5-0DCA-42BB-8405-64A5EF4BE0B1}" destId="{E65799E7-174D-4894-B8CD-B702C7D2F531}" srcOrd="2" destOrd="0" presId="urn:microsoft.com/office/officeart/2008/layout/LinedList"/>
    <dgm:cxn modelId="{C427857B-7200-411A-BD00-D0DE8326CD94}" type="presParOf" srcId="{45BFD5B5-0DCA-42BB-8405-64A5EF4BE0B1}" destId="{686C57CB-F1F1-4E50-8565-D0693A71A7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8A2E6-0AE5-4CC8-86FB-0ACC0803F6B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B711B8-73EA-4F78-94F7-5B6ECD10E833}">
      <dgm:prSet/>
      <dgm:spPr/>
      <dgm:t>
        <a:bodyPr/>
        <a:lstStyle/>
        <a:p>
          <a:r>
            <a:rPr lang="en-US"/>
            <a:t>A product/project owner</a:t>
          </a:r>
        </a:p>
      </dgm:t>
    </dgm:pt>
    <dgm:pt modelId="{4E1B3279-28F4-4242-BA3B-165C468A500B}" type="parTrans" cxnId="{494D32F7-68C3-402E-A710-573CE36AF572}">
      <dgm:prSet/>
      <dgm:spPr/>
      <dgm:t>
        <a:bodyPr/>
        <a:lstStyle/>
        <a:p>
          <a:endParaRPr lang="en-US"/>
        </a:p>
      </dgm:t>
    </dgm:pt>
    <dgm:pt modelId="{E52F31EC-D6EC-4F7C-958B-8CB961469351}" type="sibTrans" cxnId="{494D32F7-68C3-402E-A710-573CE36AF572}">
      <dgm:prSet/>
      <dgm:spPr/>
      <dgm:t>
        <a:bodyPr/>
        <a:lstStyle/>
        <a:p>
          <a:endParaRPr lang="en-US"/>
        </a:p>
      </dgm:t>
    </dgm:pt>
    <dgm:pt modelId="{2A8345D7-ACEC-4D92-96FD-58F07D66E959}">
      <dgm:prSet/>
      <dgm:spPr/>
      <dgm:t>
        <a:bodyPr/>
        <a:lstStyle/>
        <a:p>
          <a:r>
            <a:rPr lang="en-US"/>
            <a:t>Responsible for functionality </a:t>
          </a:r>
        </a:p>
      </dgm:t>
    </dgm:pt>
    <dgm:pt modelId="{A9212EAE-4DCC-4DFD-8012-6FF0249FDF9E}" type="parTrans" cxnId="{0D483FF5-ACDF-4455-A767-DE981B8E630E}">
      <dgm:prSet/>
      <dgm:spPr/>
      <dgm:t>
        <a:bodyPr/>
        <a:lstStyle/>
        <a:p>
          <a:endParaRPr lang="en-US"/>
        </a:p>
      </dgm:t>
    </dgm:pt>
    <dgm:pt modelId="{5B5FAE99-C548-4601-8BFD-B82BB0E8A5B1}" type="sibTrans" cxnId="{0D483FF5-ACDF-4455-A767-DE981B8E630E}">
      <dgm:prSet/>
      <dgm:spPr/>
      <dgm:t>
        <a:bodyPr/>
        <a:lstStyle/>
        <a:p>
          <a:endParaRPr lang="en-US"/>
        </a:p>
      </dgm:t>
    </dgm:pt>
    <dgm:pt modelId="{D6CB5DD0-4000-4591-9313-5F891DA5AB8B}">
      <dgm:prSet/>
      <dgm:spPr/>
      <dgm:t>
        <a:bodyPr/>
        <a:lstStyle/>
        <a:p>
          <a:r>
            <a:rPr lang="en-US"/>
            <a:t>Captures, consolidates, and communicates information </a:t>
          </a:r>
        </a:p>
      </dgm:t>
    </dgm:pt>
    <dgm:pt modelId="{BB49B965-3E5E-4360-A19E-CDBB51C63D8C}" type="parTrans" cxnId="{607E07D8-5CE4-4540-9438-30484A812C38}">
      <dgm:prSet/>
      <dgm:spPr/>
      <dgm:t>
        <a:bodyPr/>
        <a:lstStyle/>
        <a:p>
          <a:endParaRPr lang="en-US"/>
        </a:p>
      </dgm:t>
    </dgm:pt>
    <dgm:pt modelId="{36F940F2-6B94-4A71-AE04-B51CCD1B304B}" type="sibTrans" cxnId="{607E07D8-5CE4-4540-9438-30484A812C38}">
      <dgm:prSet/>
      <dgm:spPr/>
      <dgm:t>
        <a:bodyPr/>
        <a:lstStyle/>
        <a:p>
          <a:endParaRPr lang="en-US"/>
        </a:p>
      </dgm:t>
    </dgm:pt>
    <dgm:pt modelId="{489E8851-466C-4D30-AEFF-4C8EEC0FBDC6}">
      <dgm:prSet/>
      <dgm:spPr/>
      <dgm:t>
        <a:bodyPr/>
        <a:lstStyle/>
        <a:p>
          <a:r>
            <a:rPr lang="en-US"/>
            <a:t>Constantly asks questions: </a:t>
          </a:r>
        </a:p>
      </dgm:t>
    </dgm:pt>
    <dgm:pt modelId="{39DC023C-0EB8-41DF-A907-8CB1E3EBD21E}" type="parTrans" cxnId="{B018C5EA-F979-4C9C-B823-84762C8F6B98}">
      <dgm:prSet/>
      <dgm:spPr/>
      <dgm:t>
        <a:bodyPr/>
        <a:lstStyle/>
        <a:p>
          <a:endParaRPr lang="en-US"/>
        </a:p>
      </dgm:t>
    </dgm:pt>
    <dgm:pt modelId="{D8B70A96-0EFD-441F-881C-E6442783A997}" type="sibTrans" cxnId="{B018C5EA-F979-4C9C-B823-84762C8F6B98}">
      <dgm:prSet/>
      <dgm:spPr/>
      <dgm:t>
        <a:bodyPr/>
        <a:lstStyle/>
        <a:p>
          <a:endParaRPr lang="en-US"/>
        </a:p>
      </dgm:t>
    </dgm:pt>
    <dgm:pt modelId="{285A8B2D-8CCF-47B8-821A-33BC58E091A0}">
      <dgm:prSet/>
      <dgm:spPr/>
      <dgm:t>
        <a:bodyPr/>
        <a:lstStyle/>
        <a:p>
          <a:r>
            <a:rPr lang="en-US"/>
            <a:t>What do you mean? </a:t>
          </a:r>
        </a:p>
      </dgm:t>
    </dgm:pt>
    <dgm:pt modelId="{F2E058F2-A289-451A-8164-DB3357C04F9E}" type="parTrans" cxnId="{F307704B-675B-474B-A0BF-C209C17EC8FC}">
      <dgm:prSet/>
      <dgm:spPr/>
      <dgm:t>
        <a:bodyPr/>
        <a:lstStyle/>
        <a:p>
          <a:endParaRPr lang="en-US"/>
        </a:p>
      </dgm:t>
    </dgm:pt>
    <dgm:pt modelId="{72189493-A1BF-456C-88EA-4B26A0AB377B}" type="sibTrans" cxnId="{F307704B-675B-474B-A0BF-C209C17EC8FC}">
      <dgm:prSet/>
      <dgm:spPr/>
      <dgm:t>
        <a:bodyPr/>
        <a:lstStyle/>
        <a:p>
          <a:endParaRPr lang="en-US"/>
        </a:p>
      </dgm:t>
    </dgm:pt>
    <dgm:pt modelId="{29719ECF-566F-4FB2-9FBB-8FE6D60D91C2}">
      <dgm:prSet/>
      <dgm:spPr/>
      <dgm:t>
        <a:bodyPr/>
        <a:lstStyle/>
        <a:p>
          <a:r>
            <a:rPr lang="en-US"/>
            <a:t>How does this fit in with…? </a:t>
          </a:r>
        </a:p>
      </dgm:t>
    </dgm:pt>
    <dgm:pt modelId="{B10CF38C-A100-4750-A062-902CA4AFD493}" type="parTrans" cxnId="{B00F8C93-5DC0-41A5-98DA-1850840E18A3}">
      <dgm:prSet/>
      <dgm:spPr/>
      <dgm:t>
        <a:bodyPr/>
        <a:lstStyle/>
        <a:p>
          <a:endParaRPr lang="en-US"/>
        </a:p>
      </dgm:t>
    </dgm:pt>
    <dgm:pt modelId="{CD95380D-F10B-4AA0-B47F-4FF9C682D114}" type="sibTrans" cxnId="{B00F8C93-5DC0-41A5-98DA-1850840E18A3}">
      <dgm:prSet/>
      <dgm:spPr/>
      <dgm:t>
        <a:bodyPr/>
        <a:lstStyle/>
        <a:p>
          <a:endParaRPr lang="en-US"/>
        </a:p>
      </dgm:t>
    </dgm:pt>
    <dgm:pt modelId="{C7664338-18E8-4BD2-A48F-89F85A33DB52}">
      <dgm:prSet/>
      <dgm:spPr/>
      <dgm:t>
        <a:bodyPr/>
        <a:lstStyle/>
        <a:p>
          <a:r>
            <a:rPr lang="en-US"/>
            <a:t>Etc. </a:t>
          </a:r>
        </a:p>
      </dgm:t>
    </dgm:pt>
    <dgm:pt modelId="{F99AA83B-E5A3-457F-A4D2-FD87466B147E}" type="parTrans" cxnId="{5CCEA235-48C5-4F27-AD9A-58BECAFF234E}">
      <dgm:prSet/>
      <dgm:spPr/>
      <dgm:t>
        <a:bodyPr/>
        <a:lstStyle/>
        <a:p>
          <a:endParaRPr lang="en-US"/>
        </a:p>
      </dgm:t>
    </dgm:pt>
    <dgm:pt modelId="{019E10D9-20C6-43AC-9E34-C7CF7347921A}" type="sibTrans" cxnId="{5CCEA235-48C5-4F27-AD9A-58BECAFF234E}">
      <dgm:prSet/>
      <dgm:spPr/>
      <dgm:t>
        <a:bodyPr/>
        <a:lstStyle/>
        <a:p>
          <a:endParaRPr lang="en-US"/>
        </a:p>
      </dgm:t>
    </dgm:pt>
    <dgm:pt modelId="{6BB6FFB4-70B1-4434-B7D0-EF499E8FEB2D}">
      <dgm:prSet/>
      <dgm:spPr/>
      <dgm:t>
        <a:bodyPr/>
        <a:lstStyle/>
        <a:p>
          <a:r>
            <a:rPr lang="en-US"/>
            <a:t>Identifies and resolves conflicts </a:t>
          </a:r>
        </a:p>
      </dgm:t>
    </dgm:pt>
    <dgm:pt modelId="{B31D9001-0E30-4D06-AA53-B3B611EE5AD8}" type="parTrans" cxnId="{CB623CAF-67FD-4AE9-A211-F9F22A2FC9A4}">
      <dgm:prSet/>
      <dgm:spPr/>
      <dgm:t>
        <a:bodyPr/>
        <a:lstStyle/>
        <a:p>
          <a:endParaRPr lang="en-US"/>
        </a:p>
      </dgm:t>
    </dgm:pt>
    <dgm:pt modelId="{1F80E8EB-2B7D-49AB-9A12-590A3B7261A4}" type="sibTrans" cxnId="{CB623CAF-67FD-4AE9-A211-F9F22A2FC9A4}">
      <dgm:prSet/>
      <dgm:spPr/>
      <dgm:t>
        <a:bodyPr/>
        <a:lstStyle/>
        <a:p>
          <a:endParaRPr lang="en-US"/>
        </a:p>
      </dgm:t>
    </dgm:pt>
    <dgm:pt modelId="{FC38CBC8-1254-4731-B34E-AF46ECF0BE74}">
      <dgm:prSet/>
      <dgm:spPr/>
      <dgm:t>
        <a:bodyPr/>
        <a:lstStyle/>
        <a:p>
          <a:r>
            <a:rPr lang="en-US"/>
            <a:t>Produces requirements specification</a:t>
          </a:r>
        </a:p>
      </dgm:t>
    </dgm:pt>
    <dgm:pt modelId="{E707356F-D726-458F-B0BF-658EA364C10E}" type="parTrans" cxnId="{FF27FABE-9933-4398-801D-286632C9C3CF}">
      <dgm:prSet/>
      <dgm:spPr/>
      <dgm:t>
        <a:bodyPr/>
        <a:lstStyle/>
        <a:p>
          <a:endParaRPr lang="en-US"/>
        </a:p>
      </dgm:t>
    </dgm:pt>
    <dgm:pt modelId="{CE86883C-5F0B-46ED-8830-D4D085694240}" type="sibTrans" cxnId="{FF27FABE-9933-4398-801D-286632C9C3CF}">
      <dgm:prSet/>
      <dgm:spPr/>
      <dgm:t>
        <a:bodyPr/>
        <a:lstStyle/>
        <a:p>
          <a:endParaRPr lang="en-US"/>
        </a:p>
      </dgm:t>
    </dgm:pt>
    <dgm:pt modelId="{7D9C5C7D-270F-4821-B34B-6A1774A4BB49}" type="pres">
      <dgm:prSet presAssocID="{6CA8A2E6-0AE5-4CC8-86FB-0ACC0803F6BB}" presName="linear" presStyleCnt="0">
        <dgm:presLayoutVars>
          <dgm:animLvl val="lvl"/>
          <dgm:resizeHandles val="exact"/>
        </dgm:presLayoutVars>
      </dgm:prSet>
      <dgm:spPr/>
    </dgm:pt>
    <dgm:pt modelId="{D81C4836-448C-4595-8CEE-D04C8947123A}" type="pres">
      <dgm:prSet presAssocID="{23B711B8-73EA-4F78-94F7-5B6ECD10E8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4B1DF2-43CD-4E38-81F8-E1A68047B4EE}" type="pres">
      <dgm:prSet presAssocID="{E52F31EC-D6EC-4F7C-958B-8CB961469351}" presName="spacer" presStyleCnt="0"/>
      <dgm:spPr/>
    </dgm:pt>
    <dgm:pt modelId="{A887316D-2217-4547-8944-BDDAD84F9191}" type="pres">
      <dgm:prSet presAssocID="{2A8345D7-ACEC-4D92-96FD-58F07D66E9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722A45-FF15-4547-9DC3-17E6C1EF0030}" type="pres">
      <dgm:prSet presAssocID="{5B5FAE99-C548-4601-8BFD-B82BB0E8A5B1}" presName="spacer" presStyleCnt="0"/>
      <dgm:spPr/>
    </dgm:pt>
    <dgm:pt modelId="{A68C2197-5C37-4676-A647-A8067357E0A0}" type="pres">
      <dgm:prSet presAssocID="{D6CB5DD0-4000-4591-9313-5F891DA5AB8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99A6C6D-A83B-4C65-B71D-E25FF0EFFA0D}" type="pres">
      <dgm:prSet presAssocID="{36F940F2-6B94-4A71-AE04-B51CCD1B304B}" presName="spacer" presStyleCnt="0"/>
      <dgm:spPr/>
    </dgm:pt>
    <dgm:pt modelId="{193CA979-583B-4D6A-BDD3-B810D072758E}" type="pres">
      <dgm:prSet presAssocID="{489E8851-466C-4D30-AEFF-4C8EEC0FBDC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91E167C-549D-4DD9-A905-7CB17EE4BDBB}" type="pres">
      <dgm:prSet presAssocID="{489E8851-466C-4D30-AEFF-4C8EEC0FBDC6}" presName="childText" presStyleLbl="revTx" presStyleIdx="0" presStyleCnt="1">
        <dgm:presLayoutVars>
          <dgm:bulletEnabled val="1"/>
        </dgm:presLayoutVars>
      </dgm:prSet>
      <dgm:spPr/>
    </dgm:pt>
    <dgm:pt modelId="{FDA05EC5-46C9-46D5-895B-D408229BD95C}" type="pres">
      <dgm:prSet presAssocID="{6BB6FFB4-70B1-4434-B7D0-EF499E8FEB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58536D-F9E1-4EB3-A5A7-4F92B8860F33}" type="pres">
      <dgm:prSet presAssocID="{1F80E8EB-2B7D-49AB-9A12-590A3B7261A4}" presName="spacer" presStyleCnt="0"/>
      <dgm:spPr/>
    </dgm:pt>
    <dgm:pt modelId="{56674B8E-ACF7-4D6E-B897-D82B88440ADE}" type="pres">
      <dgm:prSet presAssocID="{FC38CBC8-1254-4731-B34E-AF46ECF0BE7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8E9805-8F32-46DE-AAF6-BE0DC02CBAC4}" type="presOf" srcId="{FC38CBC8-1254-4731-B34E-AF46ECF0BE74}" destId="{56674B8E-ACF7-4D6E-B897-D82B88440ADE}" srcOrd="0" destOrd="0" presId="urn:microsoft.com/office/officeart/2005/8/layout/vList2"/>
    <dgm:cxn modelId="{5CCEA235-48C5-4F27-AD9A-58BECAFF234E}" srcId="{489E8851-466C-4D30-AEFF-4C8EEC0FBDC6}" destId="{C7664338-18E8-4BD2-A48F-89F85A33DB52}" srcOrd="2" destOrd="0" parTransId="{F99AA83B-E5A3-457F-A4D2-FD87466B147E}" sibTransId="{019E10D9-20C6-43AC-9E34-C7CF7347921A}"/>
    <dgm:cxn modelId="{5C7FFE61-4F29-4345-A33C-5B60A1AA9744}" type="presOf" srcId="{489E8851-466C-4D30-AEFF-4C8EEC0FBDC6}" destId="{193CA979-583B-4D6A-BDD3-B810D072758E}" srcOrd="0" destOrd="0" presId="urn:microsoft.com/office/officeart/2005/8/layout/vList2"/>
    <dgm:cxn modelId="{AFF17048-E7DB-43C2-A44F-8D13C2D5B0D8}" type="presOf" srcId="{C7664338-18E8-4BD2-A48F-89F85A33DB52}" destId="{891E167C-549D-4DD9-A905-7CB17EE4BDBB}" srcOrd="0" destOrd="2" presId="urn:microsoft.com/office/officeart/2005/8/layout/vList2"/>
    <dgm:cxn modelId="{F307704B-675B-474B-A0BF-C209C17EC8FC}" srcId="{489E8851-466C-4D30-AEFF-4C8EEC0FBDC6}" destId="{285A8B2D-8CCF-47B8-821A-33BC58E091A0}" srcOrd="0" destOrd="0" parTransId="{F2E058F2-A289-451A-8164-DB3357C04F9E}" sibTransId="{72189493-A1BF-456C-88EA-4B26A0AB377B}"/>
    <dgm:cxn modelId="{94F4C36D-D378-442D-9762-07D048DB7E07}" type="presOf" srcId="{6BB6FFB4-70B1-4434-B7D0-EF499E8FEB2D}" destId="{FDA05EC5-46C9-46D5-895B-D408229BD95C}" srcOrd="0" destOrd="0" presId="urn:microsoft.com/office/officeart/2005/8/layout/vList2"/>
    <dgm:cxn modelId="{E65D8083-585E-461B-94BB-661DC5F30E25}" type="presOf" srcId="{D6CB5DD0-4000-4591-9313-5F891DA5AB8B}" destId="{A68C2197-5C37-4676-A647-A8067357E0A0}" srcOrd="0" destOrd="0" presId="urn:microsoft.com/office/officeart/2005/8/layout/vList2"/>
    <dgm:cxn modelId="{B00F8C93-5DC0-41A5-98DA-1850840E18A3}" srcId="{489E8851-466C-4D30-AEFF-4C8EEC0FBDC6}" destId="{29719ECF-566F-4FB2-9FBB-8FE6D60D91C2}" srcOrd="1" destOrd="0" parTransId="{B10CF38C-A100-4750-A062-902CA4AFD493}" sibTransId="{CD95380D-F10B-4AA0-B47F-4FF9C682D114}"/>
    <dgm:cxn modelId="{1B43AAAB-4EB4-49BE-AAD3-36EB15E0654A}" type="presOf" srcId="{29719ECF-566F-4FB2-9FBB-8FE6D60D91C2}" destId="{891E167C-549D-4DD9-A905-7CB17EE4BDBB}" srcOrd="0" destOrd="1" presId="urn:microsoft.com/office/officeart/2005/8/layout/vList2"/>
    <dgm:cxn modelId="{CB623CAF-67FD-4AE9-A211-F9F22A2FC9A4}" srcId="{6CA8A2E6-0AE5-4CC8-86FB-0ACC0803F6BB}" destId="{6BB6FFB4-70B1-4434-B7D0-EF499E8FEB2D}" srcOrd="4" destOrd="0" parTransId="{B31D9001-0E30-4D06-AA53-B3B611EE5AD8}" sibTransId="{1F80E8EB-2B7D-49AB-9A12-590A3B7261A4}"/>
    <dgm:cxn modelId="{ABCEF8B6-0B71-4237-8942-458E31DDC1A0}" type="presOf" srcId="{2A8345D7-ACEC-4D92-96FD-58F07D66E959}" destId="{A887316D-2217-4547-8944-BDDAD84F9191}" srcOrd="0" destOrd="0" presId="urn:microsoft.com/office/officeart/2005/8/layout/vList2"/>
    <dgm:cxn modelId="{FF27FABE-9933-4398-801D-286632C9C3CF}" srcId="{6CA8A2E6-0AE5-4CC8-86FB-0ACC0803F6BB}" destId="{FC38CBC8-1254-4731-B34E-AF46ECF0BE74}" srcOrd="5" destOrd="0" parTransId="{E707356F-D726-458F-B0BF-658EA364C10E}" sibTransId="{CE86883C-5F0B-46ED-8830-D4D085694240}"/>
    <dgm:cxn modelId="{B396E9C7-C571-44B0-826C-9E1265F1BCAB}" type="presOf" srcId="{285A8B2D-8CCF-47B8-821A-33BC58E091A0}" destId="{891E167C-549D-4DD9-A905-7CB17EE4BDBB}" srcOrd="0" destOrd="0" presId="urn:microsoft.com/office/officeart/2005/8/layout/vList2"/>
    <dgm:cxn modelId="{93BFF4D3-6973-460B-9CB5-64CA9665F788}" type="presOf" srcId="{23B711B8-73EA-4F78-94F7-5B6ECD10E833}" destId="{D81C4836-448C-4595-8CEE-D04C8947123A}" srcOrd="0" destOrd="0" presId="urn:microsoft.com/office/officeart/2005/8/layout/vList2"/>
    <dgm:cxn modelId="{607E07D8-5CE4-4540-9438-30484A812C38}" srcId="{6CA8A2E6-0AE5-4CC8-86FB-0ACC0803F6BB}" destId="{D6CB5DD0-4000-4591-9313-5F891DA5AB8B}" srcOrd="2" destOrd="0" parTransId="{BB49B965-3E5E-4360-A19E-CDBB51C63D8C}" sibTransId="{36F940F2-6B94-4A71-AE04-B51CCD1B304B}"/>
    <dgm:cxn modelId="{B018C5EA-F979-4C9C-B823-84762C8F6B98}" srcId="{6CA8A2E6-0AE5-4CC8-86FB-0ACC0803F6BB}" destId="{489E8851-466C-4D30-AEFF-4C8EEC0FBDC6}" srcOrd="3" destOrd="0" parTransId="{39DC023C-0EB8-41DF-A907-8CB1E3EBD21E}" sibTransId="{D8B70A96-0EFD-441F-881C-E6442783A997}"/>
    <dgm:cxn modelId="{0D483FF5-ACDF-4455-A767-DE981B8E630E}" srcId="{6CA8A2E6-0AE5-4CC8-86FB-0ACC0803F6BB}" destId="{2A8345D7-ACEC-4D92-96FD-58F07D66E959}" srcOrd="1" destOrd="0" parTransId="{A9212EAE-4DCC-4DFD-8012-6FF0249FDF9E}" sibTransId="{5B5FAE99-C548-4601-8BFD-B82BB0E8A5B1}"/>
    <dgm:cxn modelId="{778E70F5-12F1-41A3-ADC1-FA887BF3E641}" type="presOf" srcId="{6CA8A2E6-0AE5-4CC8-86FB-0ACC0803F6BB}" destId="{7D9C5C7D-270F-4821-B34B-6A1774A4BB49}" srcOrd="0" destOrd="0" presId="urn:microsoft.com/office/officeart/2005/8/layout/vList2"/>
    <dgm:cxn modelId="{494D32F7-68C3-402E-A710-573CE36AF572}" srcId="{6CA8A2E6-0AE5-4CC8-86FB-0ACC0803F6BB}" destId="{23B711B8-73EA-4F78-94F7-5B6ECD10E833}" srcOrd="0" destOrd="0" parTransId="{4E1B3279-28F4-4242-BA3B-165C468A500B}" sibTransId="{E52F31EC-D6EC-4F7C-958B-8CB961469351}"/>
    <dgm:cxn modelId="{F27F0458-F1BC-4652-A73F-D5C713F2C6A2}" type="presParOf" srcId="{7D9C5C7D-270F-4821-B34B-6A1774A4BB49}" destId="{D81C4836-448C-4595-8CEE-D04C8947123A}" srcOrd="0" destOrd="0" presId="urn:microsoft.com/office/officeart/2005/8/layout/vList2"/>
    <dgm:cxn modelId="{C71D78BB-F94B-48D3-BC11-8CC7372C4B87}" type="presParOf" srcId="{7D9C5C7D-270F-4821-B34B-6A1774A4BB49}" destId="{BF4B1DF2-43CD-4E38-81F8-E1A68047B4EE}" srcOrd="1" destOrd="0" presId="urn:microsoft.com/office/officeart/2005/8/layout/vList2"/>
    <dgm:cxn modelId="{2C96D56E-9B9F-4149-830F-AAE3E02DACBC}" type="presParOf" srcId="{7D9C5C7D-270F-4821-B34B-6A1774A4BB49}" destId="{A887316D-2217-4547-8944-BDDAD84F9191}" srcOrd="2" destOrd="0" presId="urn:microsoft.com/office/officeart/2005/8/layout/vList2"/>
    <dgm:cxn modelId="{6C3DDCB0-39EF-4BE7-87DE-D79A0C076325}" type="presParOf" srcId="{7D9C5C7D-270F-4821-B34B-6A1774A4BB49}" destId="{9C722A45-FF15-4547-9DC3-17E6C1EF0030}" srcOrd="3" destOrd="0" presId="urn:microsoft.com/office/officeart/2005/8/layout/vList2"/>
    <dgm:cxn modelId="{2FE4A93E-E76A-422F-A6DC-F943E15A9239}" type="presParOf" srcId="{7D9C5C7D-270F-4821-B34B-6A1774A4BB49}" destId="{A68C2197-5C37-4676-A647-A8067357E0A0}" srcOrd="4" destOrd="0" presId="urn:microsoft.com/office/officeart/2005/8/layout/vList2"/>
    <dgm:cxn modelId="{20EA1B61-BC7E-4FCD-92B7-18A39F5C603B}" type="presParOf" srcId="{7D9C5C7D-270F-4821-B34B-6A1774A4BB49}" destId="{499A6C6D-A83B-4C65-B71D-E25FF0EFFA0D}" srcOrd="5" destOrd="0" presId="urn:microsoft.com/office/officeart/2005/8/layout/vList2"/>
    <dgm:cxn modelId="{F125F9C1-1D5D-4717-A483-A9322763EEB1}" type="presParOf" srcId="{7D9C5C7D-270F-4821-B34B-6A1774A4BB49}" destId="{193CA979-583B-4D6A-BDD3-B810D072758E}" srcOrd="6" destOrd="0" presId="urn:microsoft.com/office/officeart/2005/8/layout/vList2"/>
    <dgm:cxn modelId="{0EE9B0BC-95E5-4DDB-8F4F-E4ED832FDE20}" type="presParOf" srcId="{7D9C5C7D-270F-4821-B34B-6A1774A4BB49}" destId="{891E167C-549D-4DD9-A905-7CB17EE4BDBB}" srcOrd="7" destOrd="0" presId="urn:microsoft.com/office/officeart/2005/8/layout/vList2"/>
    <dgm:cxn modelId="{20BB7681-24FB-41AE-B454-B4726EAEE9CD}" type="presParOf" srcId="{7D9C5C7D-270F-4821-B34B-6A1774A4BB49}" destId="{FDA05EC5-46C9-46D5-895B-D408229BD95C}" srcOrd="8" destOrd="0" presId="urn:microsoft.com/office/officeart/2005/8/layout/vList2"/>
    <dgm:cxn modelId="{97EFA990-D89C-40BC-80DD-2355009F026D}" type="presParOf" srcId="{7D9C5C7D-270F-4821-B34B-6A1774A4BB49}" destId="{0458536D-F9E1-4EB3-A5A7-4F92B8860F33}" srcOrd="9" destOrd="0" presId="urn:microsoft.com/office/officeart/2005/8/layout/vList2"/>
    <dgm:cxn modelId="{8396967B-3283-4682-853C-95625DCAA2AC}" type="presParOf" srcId="{7D9C5C7D-270F-4821-B34B-6A1774A4BB49}" destId="{56674B8E-ACF7-4D6E-B897-D82B88440A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40601-D26D-4954-8713-977DCD9305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CF33F-D778-41C9-8FB4-90F5E7351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Precise communicators </a:t>
          </a:r>
        </a:p>
      </dgm:t>
    </dgm:pt>
    <dgm:pt modelId="{3904D137-EB3B-45AE-B7D1-9A873BC13829}" type="parTrans" cxnId="{D617B1E5-90B4-4993-A685-D49DB6321BF8}">
      <dgm:prSet/>
      <dgm:spPr/>
      <dgm:t>
        <a:bodyPr/>
        <a:lstStyle/>
        <a:p>
          <a:endParaRPr lang="en-US"/>
        </a:p>
      </dgm:t>
    </dgm:pt>
    <dgm:pt modelId="{7386F63A-E38B-4D40-80DA-FDD6E8B421D4}" type="sibTrans" cxnId="{D617B1E5-90B4-4993-A685-D49DB6321B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D169C3-AC7E-4391-A9E4-914C640CD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attention to detail</a:t>
          </a:r>
        </a:p>
      </dgm:t>
    </dgm:pt>
    <dgm:pt modelId="{B17553BE-7A02-4314-9196-7EAA1F25CC54}" type="parTrans" cxnId="{4734D1CF-6F9A-49E7-860C-F91FD5061EDA}">
      <dgm:prSet/>
      <dgm:spPr/>
      <dgm:t>
        <a:bodyPr/>
        <a:lstStyle/>
        <a:p>
          <a:endParaRPr lang="en-US"/>
        </a:p>
      </dgm:t>
    </dgm:pt>
    <dgm:pt modelId="{0B854AE0-EEA1-46B4-8F45-6492031A5B0D}" type="sibTrans" cxnId="{4734D1CF-6F9A-49E7-860C-F91FD5061E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604676-BC14-4643-9ED8-1CE763257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Adept at dealing with differing opinions and conflicts</a:t>
          </a:r>
        </a:p>
      </dgm:t>
    </dgm:pt>
    <dgm:pt modelId="{0D2C86E7-CE82-425D-829E-6C1F9E78C6A3}" type="parTrans" cxnId="{CF95480E-946A-4DBC-A703-95378A6CF0FA}">
      <dgm:prSet/>
      <dgm:spPr/>
      <dgm:t>
        <a:bodyPr/>
        <a:lstStyle/>
        <a:p>
          <a:endParaRPr lang="en-US"/>
        </a:p>
      </dgm:t>
    </dgm:pt>
    <dgm:pt modelId="{5F6BBFDB-1875-4E89-A920-526C526C007A}" type="sibTrans" cxnId="{CF95480E-946A-4DBC-A703-95378A6CF0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2AC8C3-0F56-4A74-BEDE-07FE184DD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 when detail is necessary and when not </a:t>
          </a:r>
        </a:p>
      </dgm:t>
    </dgm:pt>
    <dgm:pt modelId="{8DAE755A-0AE7-4F96-8775-7BCBA032E81A}" type="parTrans" cxnId="{2BD916CD-EA8F-4E61-89B4-4D83890B4F7A}">
      <dgm:prSet/>
      <dgm:spPr/>
      <dgm:t>
        <a:bodyPr/>
        <a:lstStyle/>
        <a:p>
          <a:endParaRPr lang="en-US"/>
        </a:p>
      </dgm:t>
    </dgm:pt>
    <dgm:pt modelId="{84132AEB-CE5A-4E05-B2E7-4232F6491371}" type="sibTrans" cxnId="{2BD916CD-EA8F-4E61-89B4-4D83890B4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5F1827-6DF1-45AE-9233-95FA766E9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relationship skills </a:t>
          </a:r>
        </a:p>
      </dgm:t>
    </dgm:pt>
    <dgm:pt modelId="{D664CE19-5B19-4D52-9F1E-41BF31A99099}" type="parTrans" cxnId="{16A6F161-C9AE-4407-9F00-9C8C5D90BF07}">
      <dgm:prSet/>
      <dgm:spPr/>
      <dgm:t>
        <a:bodyPr/>
        <a:lstStyle/>
        <a:p>
          <a:endParaRPr lang="en-US"/>
        </a:p>
      </dgm:t>
    </dgm:pt>
    <dgm:pt modelId="{A6F9BEF2-2951-4907-B327-69A4677F551C}" type="sibTrans" cxnId="{16A6F161-C9AE-4407-9F00-9C8C5D90B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E079A4-8A62-46F5-AC69-E8A06378F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Very good listener</a:t>
          </a:r>
        </a:p>
      </dgm:t>
    </dgm:pt>
    <dgm:pt modelId="{636F5012-286B-4F45-826A-8C6E7629E219}" type="parTrans" cxnId="{CECBB70F-1421-491D-8B05-BAF9E581B845}">
      <dgm:prSet/>
      <dgm:spPr/>
      <dgm:t>
        <a:bodyPr/>
        <a:lstStyle/>
        <a:p>
          <a:endParaRPr lang="en-US"/>
        </a:p>
      </dgm:t>
    </dgm:pt>
    <dgm:pt modelId="{03B8D72F-47DD-4D1A-80B7-B43C36F0EC2F}" type="sibTrans" cxnId="{CECBB70F-1421-491D-8B05-BAF9E581B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44323D-4000-486F-8819-C7DC6F119A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create clear and precise documents </a:t>
          </a:r>
        </a:p>
      </dgm:t>
    </dgm:pt>
    <dgm:pt modelId="{32F337F1-B2A5-448F-A52D-AEA190E85588}" type="parTrans" cxnId="{6CE9C976-4384-42DB-A595-B05AEDF04A6C}">
      <dgm:prSet/>
      <dgm:spPr/>
      <dgm:t>
        <a:bodyPr/>
        <a:lstStyle/>
        <a:p>
          <a:endParaRPr lang="en-US"/>
        </a:p>
      </dgm:t>
    </dgm:pt>
    <dgm:pt modelId="{77152D38-D8A2-43E9-83A0-B29569F1261E}" type="sibTrans" cxnId="{6CE9C976-4384-42DB-A595-B05AEDF04A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054D14-0AEE-4621-AC6C-25A3BBE61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Skilled in using Office tools</a:t>
          </a:r>
        </a:p>
      </dgm:t>
    </dgm:pt>
    <dgm:pt modelId="{4C618D52-BA91-4714-A1AC-F83D7B3DEFF3}" type="parTrans" cxnId="{FA78DF68-B42A-41E9-944D-66D256BDC281}">
      <dgm:prSet/>
      <dgm:spPr/>
      <dgm:t>
        <a:bodyPr/>
        <a:lstStyle/>
        <a:p>
          <a:endParaRPr lang="en-US"/>
        </a:p>
      </dgm:t>
    </dgm:pt>
    <dgm:pt modelId="{CDE2F7D8-2594-46AC-9B29-9870F206701C}" type="sibTrans" cxnId="{FA78DF68-B42A-41E9-944D-66D256BDC281}">
      <dgm:prSet/>
      <dgm:spPr/>
      <dgm:t>
        <a:bodyPr/>
        <a:lstStyle/>
        <a:p>
          <a:endParaRPr lang="en-US"/>
        </a:p>
      </dgm:t>
    </dgm:pt>
    <dgm:pt modelId="{0B719555-3E54-4F1C-80E8-6861511045DA}" type="pres">
      <dgm:prSet presAssocID="{0C340601-D26D-4954-8713-977DCD93054B}" presName="root" presStyleCnt="0">
        <dgm:presLayoutVars>
          <dgm:dir/>
          <dgm:resizeHandles val="exact"/>
        </dgm:presLayoutVars>
      </dgm:prSet>
      <dgm:spPr/>
    </dgm:pt>
    <dgm:pt modelId="{BA58E4B8-98F8-4253-95E8-815B61BAB7B4}" type="pres">
      <dgm:prSet presAssocID="{0C340601-D26D-4954-8713-977DCD93054B}" presName="container" presStyleCnt="0">
        <dgm:presLayoutVars>
          <dgm:dir/>
          <dgm:resizeHandles val="exact"/>
        </dgm:presLayoutVars>
      </dgm:prSet>
      <dgm:spPr/>
    </dgm:pt>
    <dgm:pt modelId="{8F1D873C-9F23-470E-8FD1-5C01A42C85AD}" type="pres">
      <dgm:prSet presAssocID="{788CF33F-D778-41C9-8FB4-90F5E7351F10}" presName="compNode" presStyleCnt="0"/>
      <dgm:spPr/>
    </dgm:pt>
    <dgm:pt modelId="{87DC63FF-FAC7-4BFE-8080-C4E747CA946F}" type="pres">
      <dgm:prSet presAssocID="{788CF33F-D778-41C9-8FB4-90F5E7351F10}" presName="iconBgRect" presStyleLbl="bgShp" presStyleIdx="0" presStyleCnt="8"/>
      <dgm:spPr/>
    </dgm:pt>
    <dgm:pt modelId="{73E903C1-886B-44BB-B3A7-D714F290AFC7}" type="pres">
      <dgm:prSet presAssocID="{788CF33F-D778-41C9-8FB4-90F5E7351F1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6521C34-BDA1-4846-92C9-B4432D001FF7}" type="pres">
      <dgm:prSet presAssocID="{788CF33F-D778-41C9-8FB4-90F5E7351F10}" presName="spaceRect" presStyleCnt="0"/>
      <dgm:spPr/>
    </dgm:pt>
    <dgm:pt modelId="{075F7B1D-B95F-4E0C-9D9A-6C918BD4BD92}" type="pres">
      <dgm:prSet presAssocID="{788CF33F-D778-41C9-8FB4-90F5E7351F10}" presName="textRect" presStyleLbl="revTx" presStyleIdx="0" presStyleCnt="8">
        <dgm:presLayoutVars>
          <dgm:chMax val="1"/>
          <dgm:chPref val="1"/>
        </dgm:presLayoutVars>
      </dgm:prSet>
      <dgm:spPr/>
    </dgm:pt>
    <dgm:pt modelId="{C340D842-C49C-4741-820A-14AAD4D26862}" type="pres">
      <dgm:prSet presAssocID="{7386F63A-E38B-4D40-80DA-FDD6E8B421D4}" presName="sibTrans" presStyleLbl="sibTrans2D1" presStyleIdx="0" presStyleCnt="0"/>
      <dgm:spPr/>
    </dgm:pt>
    <dgm:pt modelId="{6A5BAA65-2A34-4AFE-B07E-1194AC2D8B8D}" type="pres">
      <dgm:prSet presAssocID="{D4D169C3-AC7E-4391-A9E4-914C640CDB67}" presName="compNode" presStyleCnt="0"/>
      <dgm:spPr/>
    </dgm:pt>
    <dgm:pt modelId="{684E30AF-FE4B-4A16-ADA8-5283BF28AAE4}" type="pres">
      <dgm:prSet presAssocID="{D4D169C3-AC7E-4391-A9E4-914C640CDB67}" presName="iconBgRect" presStyleLbl="bgShp" presStyleIdx="1" presStyleCnt="8"/>
      <dgm:spPr/>
    </dgm:pt>
    <dgm:pt modelId="{7BA0B604-2CF2-4300-8C47-4CDAEBF5C09E}" type="pres">
      <dgm:prSet presAssocID="{D4D169C3-AC7E-4391-A9E4-914C640CDB6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E1888A2-B33D-4142-9271-003ED2FD4FD2}" type="pres">
      <dgm:prSet presAssocID="{D4D169C3-AC7E-4391-A9E4-914C640CDB67}" presName="spaceRect" presStyleCnt="0"/>
      <dgm:spPr/>
    </dgm:pt>
    <dgm:pt modelId="{C1A5B039-8161-4939-A292-48CD804EC152}" type="pres">
      <dgm:prSet presAssocID="{D4D169C3-AC7E-4391-A9E4-914C640CDB67}" presName="textRect" presStyleLbl="revTx" presStyleIdx="1" presStyleCnt="8">
        <dgm:presLayoutVars>
          <dgm:chMax val="1"/>
          <dgm:chPref val="1"/>
        </dgm:presLayoutVars>
      </dgm:prSet>
      <dgm:spPr/>
    </dgm:pt>
    <dgm:pt modelId="{3F7957CD-149D-4510-989B-87361042E415}" type="pres">
      <dgm:prSet presAssocID="{0B854AE0-EEA1-46B4-8F45-6492031A5B0D}" presName="sibTrans" presStyleLbl="sibTrans2D1" presStyleIdx="0" presStyleCnt="0"/>
      <dgm:spPr/>
    </dgm:pt>
    <dgm:pt modelId="{F9F1A219-0575-4410-AFBD-240FB47CBC24}" type="pres">
      <dgm:prSet presAssocID="{75604676-BC14-4643-9ED8-1CE763257D38}" presName="compNode" presStyleCnt="0"/>
      <dgm:spPr/>
    </dgm:pt>
    <dgm:pt modelId="{9ED13F3C-A649-496A-8B14-77AA15B5FA80}" type="pres">
      <dgm:prSet presAssocID="{75604676-BC14-4643-9ED8-1CE763257D38}" presName="iconBgRect" presStyleLbl="bgShp" presStyleIdx="2" presStyleCnt="8"/>
      <dgm:spPr/>
    </dgm:pt>
    <dgm:pt modelId="{A4F3313A-B7C5-461F-BB2D-8062FCFF38D6}" type="pres">
      <dgm:prSet presAssocID="{75604676-BC14-4643-9ED8-1CE763257D3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3F0683-1259-4777-9FB8-31A37AC6EE5C}" type="pres">
      <dgm:prSet presAssocID="{75604676-BC14-4643-9ED8-1CE763257D38}" presName="spaceRect" presStyleCnt="0"/>
      <dgm:spPr/>
    </dgm:pt>
    <dgm:pt modelId="{9B385D1A-84F3-430C-9570-013257828B1E}" type="pres">
      <dgm:prSet presAssocID="{75604676-BC14-4643-9ED8-1CE763257D38}" presName="textRect" presStyleLbl="revTx" presStyleIdx="2" presStyleCnt="8">
        <dgm:presLayoutVars>
          <dgm:chMax val="1"/>
          <dgm:chPref val="1"/>
        </dgm:presLayoutVars>
      </dgm:prSet>
      <dgm:spPr/>
    </dgm:pt>
    <dgm:pt modelId="{069658D9-8931-49D5-94ED-31057C83111A}" type="pres">
      <dgm:prSet presAssocID="{5F6BBFDB-1875-4E89-A920-526C526C007A}" presName="sibTrans" presStyleLbl="sibTrans2D1" presStyleIdx="0" presStyleCnt="0"/>
      <dgm:spPr/>
    </dgm:pt>
    <dgm:pt modelId="{733D176B-162A-4BBB-8CA7-27E3CAEFF547}" type="pres">
      <dgm:prSet presAssocID="{EA2AC8C3-0F56-4A74-BEDE-07FE184DDB51}" presName="compNode" presStyleCnt="0"/>
      <dgm:spPr/>
    </dgm:pt>
    <dgm:pt modelId="{A3A209E1-ABD6-49B3-85E1-A425F10167EA}" type="pres">
      <dgm:prSet presAssocID="{EA2AC8C3-0F56-4A74-BEDE-07FE184DDB51}" presName="iconBgRect" presStyleLbl="bgShp" presStyleIdx="3" presStyleCnt="8"/>
      <dgm:spPr/>
    </dgm:pt>
    <dgm:pt modelId="{C3529D64-F15E-42A0-BEDE-B88B8E24A5F3}" type="pres">
      <dgm:prSet presAssocID="{EA2AC8C3-0F56-4A74-BEDE-07FE184DDB5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60815C-DA2B-4894-A025-70D5A397EF8D}" type="pres">
      <dgm:prSet presAssocID="{EA2AC8C3-0F56-4A74-BEDE-07FE184DDB51}" presName="spaceRect" presStyleCnt="0"/>
      <dgm:spPr/>
    </dgm:pt>
    <dgm:pt modelId="{FB84C57C-206A-41E3-AD05-5221A18BE849}" type="pres">
      <dgm:prSet presAssocID="{EA2AC8C3-0F56-4A74-BEDE-07FE184DDB51}" presName="textRect" presStyleLbl="revTx" presStyleIdx="3" presStyleCnt="8">
        <dgm:presLayoutVars>
          <dgm:chMax val="1"/>
          <dgm:chPref val="1"/>
        </dgm:presLayoutVars>
      </dgm:prSet>
      <dgm:spPr/>
    </dgm:pt>
    <dgm:pt modelId="{1AE1BD39-62D3-4CAE-947B-D426941D9DEF}" type="pres">
      <dgm:prSet presAssocID="{84132AEB-CE5A-4E05-B2E7-4232F6491371}" presName="sibTrans" presStyleLbl="sibTrans2D1" presStyleIdx="0" presStyleCnt="0"/>
      <dgm:spPr/>
    </dgm:pt>
    <dgm:pt modelId="{5424132E-0580-4520-831E-AFDBD4FC209B}" type="pres">
      <dgm:prSet presAssocID="{075F1827-6DF1-45AE-9233-95FA766E9083}" presName="compNode" presStyleCnt="0"/>
      <dgm:spPr/>
    </dgm:pt>
    <dgm:pt modelId="{DBC2F6FA-E4A2-47CC-BDBB-BE216EC61E74}" type="pres">
      <dgm:prSet presAssocID="{075F1827-6DF1-45AE-9233-95FA766E9083}" presName="iconBgRect" presStyleLbl="bgShp" presStyleIdx="4" presStyleCnt="8"/>
      <dgm:spPr/>
    </dgm:pt>
    <dgm:pt modelId="{4E52C290-3105-4FC0-A92A-B830703E95DD}" type="pres">
      <dgm:prSet presAssocID="{075F1827-6DF1-45AE-9233-95FA766E908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281D1FD-2756-40F9-8531-A68613330034}" type="pres">
      <dgm:prSet presAssocID="{075F1827-6DF1-45AE-9233-95FA766E9083}" presName="spaceRect" presStyleCnt="0"/>
      <dgm:spPr/>
    </dgm:pt>
    <dgm:pt modelId="{F8941ED8-818B-490F-8854-FA41E2449E37}" type="pres">
      <dgm:prSet presAssocID="{075F1827-6DF1-45AE-9233-95FA766E9083}" presName="textRect" presStyleLbl="revTx" presStyleIdx="4" presStyleCnt="8">
        <dgm:presLayoutVars>
          <dgm:chMax val="1"/>
          <dgm:chPref val="1"/>
        </dgm:presLayoutVars>
      </dgm:prSet>
      <dgm:spPr/>
    </dgm:pt>
    <dgm:pt modelId="{2C730193-15D6-461F-B39E-5F11B919E412}" type="pres">
      <dgm:prSet presAssocID="{A6F9BEF2-2951-4907-B327-69A4677F551C}" presName="sibTrans" presStyleLbl="sibTrans2D1" presStyleIdx="0" presStyleCnt="0"/>
      <dgm:spPr/>
    </dgm:pt>
    <dgm:pt modelId="{74E13583-E970-4222-BD88-F4496D173D4F}" type="pres">
      <dgm:prSet presAssocID="{3FE079A4-8A62-46F5-AC69-E8A06378FD32}" presName="compNode" presStyleCnt="0"/>
      <dgm:spPr/>
    </dgm:pt>
    <dgm:pt modelId="{DC7AAE15-3E00-400C-A91B-B6EE788CDA4D}" type="pres">
      <dgm:prSet presAssocID="{3FE079A4-8A62-46F5-AC69-E8A06378FD32}" presName="iconBgRect" presStyleLbl="bgShp" presStyleIdx="5" presStyleCnt="8"/>
      <dgm:spPr/>
    </dgm:pt>
    <dgm:pt modelId="{359EE778-0E97-401F-96C4-27A8D05E74F0}" type="pres">
      <dgm:prSet presAssocID="{3FE079A4-8A62-46F5-AC69-E8A06378FD3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E4968B7-44B3-445B-84A1-99BE777C8EA1}" type="pres">
      <dgm:prSet presAssocID="{3FE079A4-8A62-46F5-AC69-E8A06378FD32}" presName="spaceRect" presStyleCnt="0"/>
      <dgm:spPr/>
    </dgm:pt>
    <dgm:pt modelId="{88A02747-6ACA-487C-A111-DBF47985E33B}" type="pres">
      <dgm:prSet presAssocID="{3FE079A4-8A62-46F5-AC69-E8A06378FD32}" presName="textRect" presStyleLbl="revTx" presStyleIdx="5" presStyleCnt="8">
        <dgm:presLayoutVars>
          <dgm:chMax val="1"/>
          <dgm:chPref val="1"/>
        </dgm:presLayoutVars>
      </dgm:prSet>
      <dgm:spPr/>
    </dgm:pt>
    <dgm:pt modelId="{0F0E94AE-4B44-43E7-AEA8-83F782DA3F90}" type="pres">
      <dgm:prSet presAssocID="{03B8D72F-47DD-4D1A-80B7-B43C36F0EC2F}" presName="sibTrans" presStyleLbl="sibTrans2D1" presStyleIdx="0" presStyleCnt="0"/>
      <dgm:spPr/>
    </dgm:pt>
    <dgm:pt modelId="{E7E7A445-74CF-4A33-B722-124AC31E1622}" type="pres">
      <dgm:prSet presAssocID="{5544323D-4000-486F-8819-C7DC6F119A71}" presName="compNode" presStyleCnt="0"/>
      <dgm:spPr/>
    </dgm:pt>
    <dgm:pt modelId="{0F44FA16-189B-4B05-904F-4CA52D2040B3}" type="pres">
      <dgm:prSet presAssocID="{5544323D-4000-486F-8819-C7DC6F119A71}" presName="iconBgRect" presStyleLbl="bgShp" presStyleIdx="6" presStyleCnt="8"/>
      <dgm:spPr/>
    </dgm:pt>
    <dgm:pt modelId="{A52245FC-94D0-43F9-B094-3AD8BF60B4D3}" type="pres">
      <dgm:prSet presAssocID="{5544323D-4000-486F-8819-C7DC6F119A7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7D5E55-E575-4D4E-B0D2-C8F84C153B80}" type="pres">
      <dgm:prSet presAssocID="{5544323D-4000-486F-8819-C7DC6F119A71}" presName="spaceRect" presStyleCnt="0"/>
      <dgm:spPr/>
    </dgm:pt>
    <dgm:pt modelId="{1C193FE2-D912-471A-AE6B-BA9E18727C34}" type="pres">
      <dgm:prSet presAssocID="{5544323D-4000-486F-8819-C7DC6F119A71}" presName="textRect" presStyleLbl="revTx" presStyleIdx="6" presStyleCnt="8">
        <dgm:presLayoutVars>
          <dgm:chMax val="1"/>
          <dgm:chPref val="1"/>
        </dgm:presLayoutVars>
      </dgm:prSet>
      <dgm:spPr/>
    </dgm:pt>
    <dgm:pt modelId="{D40F22EF-4246-43FC-B504-44045DF42A49}" type="pres">
      <dgm:prSet presAssocID="{77152D38-D8A2-43E9-83A0-B29569F1261E}" presName="sibTrans" presStyleLbl="sibTrans2D1" presStyleIdx="0" presStyleCnt="0"/>
      <dgm:spPr/>
    </dgm:pt>
    <dgm:pt modelId="{C2F69415-B1F1-4755-A265-942F68646101}" type="pres">
      <dgm:prSet presAssocID="{2A054D14-0AEE-4621-AC6C-25A3BBE615DD}" presName="compNode" presStyleCnt="0"/>
      <dgm:spPr/>
    </dgm:pt>
    <dgm:pt modelId="{628DFEA9-5A7A-42E3-8104-CE282F85ACCC}" type="pres">
      <dgm:prSet presAssocID="{2A054D14-0AEE-4621-AC6C-25A3BBE615DD}" presName="iconBgRect" presStyleLbl="bgShp" presStyleIdx="7" presStyleCnt="8"/>
      <dgm:spPr/>
    </dgm:pt>
    <dgm:pt modelId="{29B9A1EF-DAAA-46A5-A3F8-861403A89D49}" type="pres">
      <dgm:prSet presAssocID="{2A054D14-0AEE-4621-AC6C-25A3BBE615D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A9CE02B-2CDF-40FD-ABD0-1D852662AB0C}" type="pres">
      <dgm:prSet presAssocID="{2A054D14-0AEE-4621-AC6C-25A3BBE615DD}" presName="spaceRect" presStyleCnt="0"/>
      <dgm:spPr/>
    </dgm:pt>
    <dgm:pt modelId="{EBDE6000-F656-4916-A6C5-297B22329D25}" type="pres">
      <dgm:prSet presAssocID="{2A054D14-0AEE-4621-AC6C-25A3BBE615D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2738E02-A2B7-4ABA-9AF0-EBE3689FE15E}" type="presOf" srcId="{2A054D14-0AEE-4621-AC6C-25A3BBE615DD}" destId="{EBDE6000-F656-4916-A6C5-297B22329D25}" srcOrd="0" destOrd="0" presId="urn:microsoft.com/office/officeart/2018/2/layout/IconCircleList"/>
    <dgm:cxn modelId="{CF95480E-946A-4DBC-A703-95378A6CF0FA}" srcId="{0C340601-D26D-4954-8713-977DCD93054B}" destId="{75604676-BC14-4643-9ED8-1CE763257D38}" srcOrd="2" destOrd="0" parTransId="{0D2C86E7-CE82-425D-829E-6C1F9E78C6A3}" sibTransId="{5F6BBFDB-1875-4E89-A920-526C526C007A}"/>
    <dgm:cxn modelId="{CECBB70F-1421-491D-8B05-BAF9E581B845}" srcId="{0C340601-D26D-4954-8713-977DCD93054B}" destId="{3FE079A4-8A62-46F5-AC69-E8A06378FD32}" srcOrd="5" destOrd="0" parTransId="{636F5012-286B-4F45-826A-8C6E7629E219}" sibTransId="{03B8D72F-47DD-4D1A-80B7-B43C36F0EC2F}"/>
    <dgm:cxn modelId="{0ADB3727-10E3-493D-BD74-52AC9E61B84B}" type="presOf" srcId="{5544323D-4000-486F-8819-C7DC6F119A71}" destId="{1C193FE2-D912-471A-AE6B-BA9E18727C34}" srcOrd="0" destOrd="0" presId="urn:microsoft.com/office/officeart/2018/2/layout/IconCircleList"/>
    <dgm:cxn modelId="{37002E3F-637B-4FE9-BFFF-7C7A4BD8AA60}" type="presOf" srcId="{788CF33F-D778-41C9-8FB4-90F5E7351F10}" destId="{075F7B1D-B95F-4E0C-9D9A-6C918BD4BD92}" srcOrd="0" destOrd="0" presId="urn:microsoft.com/office/officeart/2018/2/layout/IconCircleList"/>
    <dgm:cxn modelId="{16A6F161-C9AE-4407-9F00-9C8C5D90BF07}" srcId="{0C340601-D26D-4954-8713-977DCD93054B}" destId="{075F1827-6DF1-45AE-9233-95FA766E9083}" srcOrd="4" destOrd="0" parTransId="{D664CE19-5B19-4D52-9F1E-41BF31A99099}" sibTransId="{A6F9BEF2-2951-4907-B327-69A4677F551C}"/>
    <dgm:cxn modelId="{DEE1AC64-3820-4C14-9476-ADC76FC0B78F}" type="presOf" srcId="{EA2AC8C3-0F56-4A74-BEDE-07FE184DDB51}" destId="{FB84C57C-206A-41E3-AD05-5221A18BE849}" srcOrd="0" destOrd="0" presId="urn:microsoft.com/office/officeart/2018/2/layout/IconCircleList"/>
    <dgm:cxn modelId="{A0609D46-D2DE-43EF-91DC-DF01BE8FA087}" type="presOf" srcId="{03B8D72F-47DD-4D1A-80B7-B43C36F0EC2F}" destId="{0F0E94AE-4B44-43E7-AEA8-83F782DA3F90}" srcOrd="0" destOrd="0" presId="urn:microsoft.com/office/officeart/2018/2/layout/IconCircleList"/>
    <dgm:cxn modelId="{9B00EB46-9CBC-4479-9DEA-3445C1017B07}" type="presOf" srcId="{75604676-BC14-4643-9ED8-1CE763257D38}" destId="{9B385D1A-84F3-430C-9570-013257828B1E}" srcOrd="0" destOrd="0" presId="urn:microsoft.com/office/officeart/2018/2/layout/IconCircleList"/>
    <dgm:cxn modelId="{FA78DF68-B42A-41E9-944D-66D256BDC281}" srcId="{0C340601-D26D-4954-8713-977DCD93054B}" destId="{2A054D14-0AEE-4621-AC6C-25A3BBE615DD}" srcOrd="7" destOrd="0" parTransId="{4C618D52-BA91-4714-A1AC-F83D7B3DEFF3}" sibTransId="{CDE2F7D8-2594-46AC-9B29-9870F206701C}"/>
    <dgm:cxn modelId="{AF7D324D-E835-4C10-9D14-DF979519DCA9}" type="presOf" srcId="{D4D169C3-AC7E-4391-A9E4-914C640CDB67}" destId="{C1A5B039-8161-4939-A292-48CD804EC152}" srcOrd="0" destOrd="0" presId="urn:microsoft.com/office/officeart/2018/2/layout/IconCircleList"/>
    <dgm:cxn modelId="{6D288054-790B-4F84-A169-6B206EE6DDA6}" type="presOf" srcId="{5F6BBFDB-1875-4E89-A920-526C526C007A}" destId="{069658D9-8931-49D5-94ED-31057C83111A}" srcOrd="0" destOrd="0" presId="urn:microsoft.com/office/officeart/2018/2/layout/IconCircleList"/>
    <dgm:cxn modelId="{6CE9C976-4384-42DB-A595-B05AEDF04A6C}" srcId="{0C340601-D26D-4954-8713-977DCD93054B}" destId="{5544323D-4000-486F-8819-C7DC6F119A71}" srcOrd="6" destOrd="0" parTransId="{32F337F1-B2A5-448F-A52D-AEA190E85588}" sibTransId="{77152D38-D8A2-43E9-83A0-B29569F1261E}"/>
    <dgm:cxn modelId="{1E8AE791-EBAA-4A0D-BA1C-7E0B38E5620E}" type="presOf" srcId="{3FE079A4-8A62-46F5-AC69-E8A06378FD32}" destId="{88A02747-6ACA-487C-A111-DBF47985E33B}" srcOrd="0" destOrd="0" presId="urn:microsoft.com/office/officeart/2018/2/layout/IconCircleList"/>
    <dgm:cxn modelId="{14409293-A32B-41AA-A823-712D153B4CB2}" type="presOf" srcId="{075F1827-6DF1-45AE-9233-95FA766E9083}" destId="{F8941ED8-818B-490F-8854-FA41E2449E37}" srcOrd="0" destOrd="0" presId="urn:microsoft.com/office/officeart/2018/2/layout/IconCircleList"/>
    <dgm:cxn modelId="{7D2AB39B-4774-4E1F-A87E-25F6CABECA48}" type="presOf" srcId="{7386F63A-E38B-4D40-80DA-FDD6E8B421D4}" destId="{C340D842-C49C-4741-820A-14AAD4D26862}" srcOrd="0" destOrd="0" presId="urn:microsoft.com/office/officeart/2018/2/layout/IconCircleList"/>
    <dgm:cxn modelId="{6758BBA5-162D-40E6-91F6-F4969615CA3E}" type="presOf" srcId="{0C340601-D26D-4954-8713-977DCD93054B}" destId="{0B719555-3E54-4F1C-80E8-6861511045DA}" srcOrd="0" destOrd="0" presId="urn:microsoft.com/office/officeart/2018/2/layout/IconCircleList"/>
    <dgm:cxn modelId="{2BD916CD-EA8F-4E61-89B4-4D83890B4F7A}" srcId="{0C340601-D26D-4954-8713-977DCD93054B}" destId="{EA2AC8C3-0F56-4A74-BEDE-07FE184DDB51}" srcOrd="3" destOrd="0" parTransId="{8DAE755A-0AE7-4F96-8775-7BCBA032E81A}" sibTransId="{84132AEB-CE5A-4E05-B2E7-4232F6491371}"/>
    <dgm:cxn modelId="{4734D1CF-6F9A-49E7-860C-F91FD5061EDA}" srcId="{0C340601-D26D-4954-8713-977DCD93054B}" destId="{D4D169C3-AC7E-4391-A9E4-914C640CDB67}" srcOrd="1" destOrd="0" parTransId="{B17553BE-7A02-4314-9196-7EAA1F25CC54}" sibTransId="{0B854AE0-EEA1-46B4-8F45-6492031A5B0D}"/>
    <dgm:cxn modelId="{E3A82DD3-441D-4307-9C88-F03355656739}" type="presOf" srcId="{A6F9BEF2-2951-4907-B327-69A4677F551C}" destId="{2C730193-15D6-461F-B39E-5F11B919E412}" srcOrd="0" destOrd="0" presId="urn:microsoft.com/office/officeart/2018/2/layout/IconCircleList"/>
    <dgm:cxn modelId="{9D1D9EE5-3517-49AA-8918-02B043AAAF79}" type="presOf" srcId="{84132AEB-CE5A-4E05-B2E7-4232F6491371}" destId="{1AE1BD39-62D3-4CAE-947B-D426941D9DEF}" srcOrd="0" destOrd="0" presId="urn:microsoft.com/office/officeart/2018/2/layout/IconCircleList"/>
    <dgm:cxn modelId="{D617B1E5-90B4-4993-A685-D49DB6321BF8}" srcId="{0C340601-D26D-4954-8713-977DCD93054B}" destId="{788CF33F-D778-41C9-8FB4-90F5E7351F10}" srcOrd="0" destOrd="0" parTransId="{3904D137-EB3B-45AE-B7D1-9A873BC13829}" sibTransId="{7386F63A-E38B-4D40-80DA-FDD6E8B421D4}"/>
    <dgm:cxn modelId="{3FF343EF-BDC5-4443-BB6A-5DD0D3EDD6B9}" type="presOf" srcId="{0B854AE0-EEA1-46B4-8F45-6492031A5B0D}" destId="{3F7957CD-149D-4510-989B-87361042E415}" srcOrd="0" destOrd="0" presId="urn:microsoft.com/office/officeart/2018/2/layout/IconCircleList"/>
    <dgm:cxn modelId="{0485E3F7-4860-4204-BDFF-96B032230732}" type="presOf" srcId="{77152D38-D8A2-43E9-83A0-B29569F1261E}" destId="{D40F22EF-4246-43FC-B504-44045DF42A49}" srcOrd="0" destOrd="0" presId="urn:microsoft.com/office/officeart/2018/2/layout/IconCircleList"/>
    <dgm:cxn modelId="{62675964-2D11-4C4F-9281-385205C05D55}" type="presParOf" srcId="{0B719555-3E54-4F1C-80E8-6861511045DA}" destId="{BA58E4B8-98F8-4253-95E8-815B61BAB7B4}" srcOrd="0" destOrd="0" presId="urn:microsoft.com/office/officeart/2018/2/layout/IconCircleList"/>
    <dgm:cxn modelId="{5B392C26-776B-4360-B593-2BAAAB87A671}" type="presParOf" srcId="{BA58E4B8-98F8-4253-95E8-815B61BAB7B4}" destId="{8F1D873C-9F23-470E-8FD1-5C01A42C85AD}" srcOrd="0" destOrd="0" presId="urn:microsoft.com/office/officeart/2018/2/layout/IconCircleList"/>
    <dgm:cxn modelId="{8C3AFCE2-C780-4AE4-82B4-7704EAA87893}" type="presParOf" srcId="{8F1D873C-9F23-470E-8FD1-5C01A42C85AD}" destId="{87DC63FF-FAC7-4BFE-8080-C4E747CA946F}" srcOrd="0" destOrd="0" presId="urn:microsoft.com/office/officeart/2018/2/layout/IconCircleList"/>
    <dgm:cxn modelId="{DEACE229-8EFD-4273-BB0A-D2C3859824B3}" type="presParOf" srcId="{8F1D873C-9F23-470E-8FD1-5C01A42C85AD}" destId="{73E903C1-886B-44BB-B3A7-D714F290AFC7}" srcOrd="1" destOrd="0" presId="urn:microsoft.com/office/officeart/2018/2/layout/IconCircleList"/>
    <dgm:cxn modelId="{EF15E1DF-5701-4AE9-AB11-3717AADC6EC7}" type="presParOf" srcId="{8F1D873C-9F23-470E-8FD1-5C01A42C85AD}" destId="{76521C34-BDA1-4846-92C9-B4432D001FF7}" srcOrd="2" destOrd="0" presId="urn:microsoft.com/office/officeart/2018/2/layout/IconCircleList"/>
    <dgm:cxn modelId="{9CED95F4-387E-4428-920E-23BF0C60D7E5}" type="presParOf" srcId="{8F1D873C-9F23-470E-8FD1-5C01A42C85AD}" destId="{075F7B1D-B95F-4E0C-9D9A-6C918BD4BD92}" srcOrd="3" destOrd="0" presId="urn:microsoft.com/office/officeart/2018/2/layout/IconCircleList"/>
    <dgm:cxn modelId="{729A696A-4958-4F62-9487-DE054CD6E31A}" type="presParOf" srcId="{BA58E4B8-98F8-4253-95E8-815B61BAB7B4}" destId="{C340D842-C49C-4741-820A-14AAD4D26862}" srcOrd="1" destOrd="0" presId="urn:microsoft.com/office/officeart/2018/2/layout/IconCircleList"/>
    <dgm:cxn modelId="{ED49315D-29BA-4CB5-964E-CF276CD7FB38}" type="presParOf" srcId="{BA58E4B8-98F8-4253-95E8-815B61BAB7B4}" destId="{6A5BAA65-2A34-4AFE-B07E-1194AC2D8B8D}" srcOrd="2" destOrd="0" presId="urn:microsoft.com/office/officeart/2018/2/layout/IconCircleList"/>
    <dgm:cxn modelId="{D3B36773-4DDA-4AB8-A2FA-72C90262A222}" type="presParOf" srcId="{6A5BAA65-2A34-4AFE-B07E-1194AC2D8B8D}" destId="{684E30AF-FE4B-4A16-ADA8-5283BF28AAE4}" srcOrd="0" destOrd="0" presId="urn:microsoft.com/office/officeart/2018/2/layout/IconCircleList"/>
    <dgm:cxn modelId="{761B297E-DE4D-4D28-87AF-7510F91F934D}" type="presParOf" srcId="{6A5BAA65-2A34-4AFE-B07E-1194AC2D8B8D}" destId="{7BA0B604-2CF2-4300-8C47-4CDAEBF5C09E}" srcOrd="1" destOrd="0" presId="urn:microsoft.com/office/officeart/2018/2/layout/IconCircleList"/>
    <dgm:cxn modelId="{C6A1BDF6-81A6-4B53-B876-C7F2453D767B}" type="presParOf" srcId="{6A5BAA65-2A34-4AFE-B07E-1194AC2D8B8D}" destId="{1E1888A2-B33D-4142-9271-003ED2FD4FD2}" srcOrd="2" destOrd="0" presId="urn:microsoft.com/office/officeart/2018/2/layout/IconCircleList"/>
    <dgm:cxn modelId="{AB158AEB-8D5A-49A2-86C5-0BD30D362933}" type="presParOf" srcId="{6A5BAA65-2A34-4AFE-B07E-1194AC2D8B8D}" destId="{C1A5B039-8161-4939-A292-48CD804EC152}" srcOrd="3" destOrd="0" presId="urn:microsoft.com/office/officeart/2018/2/layout/IconCircleList"/>
    <dgm:cxn modelId="{93D59ECD-257F-458B-992F-87E230A78AA5}" type="presParOf" srcId="{BA58E4B8-98F8-4253-95E8-815B61BAB7B4}" destId="{3F7957CD-149D-4510-989B-87361042E415}" srcOrd="3" destOrd="0" presId="urn:microsoft.com/office/officeart/2018/2/layout/IconCircleList"/>
    <dgm:cxn modelId="{A64D8582-10BB-495D-9881-0F475D325200}" type="presParOf" srcId="{BA58E4B8-98F8-4253-95E8-815B61BAB7B4}" destId="{F9F1A219-0575-4410-AFBD-240FB47CBC24}" srcOrd="4" destOrd="0" presId="urn:microsoft.com/office/officeart/2018/2/layout/IconCircleList"/>
    <dgm:cxn modelId="{D7A53078-515D-4719-85B8-8FB0F595AF8B}" type="presParOf" srcId="{F9F1A219-0575-4410-AFBD-240FB47CBC24}" destId="{9ED13F3C-A649-496A-8B14-77AA15B5FA80}" srcOrd="0" destOrd="0" presId="urn:microsoft.com/office/officeart/2018/2/layout/IconCircleList"/>
    <dgm:cxn modelId="{0E9CEE64-B9C0-42AF-AA6D-C7AC34A96C4D}" type="presParOf" srcId="{F9F1A219-0575-4410-AFBD-240FB47CBC24}" destId="{A4F3313A-B7C5-461F-BB2D-8062FCFF38D6}" srcOrd="1" destOrd="0" presId="urn:microsoft.com/office/officeart/2018/2/layout/IconCircleList"/>
    <dgm:cxn modelId="{80352ADF-A6F4-4061-8009-83B9DF75969C}" type="presParOf" srcId="{F9F1A219-0575-4410-AFBD-240FB47CBC24}" destId="{893F0683-1259-4777-9FB8-31A37AC6EE5C}" srcOrd="2" destOrd="0" presId="urn:microsoft.com/office/officeart/2018/2/layout/IconCircleList"/>
    <dgm:cxn modelId="{212E988D-406A-4E87-A22F-74E45F6154ED}" type="presParOf" srcId="{F9F1A219-0575-4410-AFBD-240FB47CBC24}" destId="{9B385D1A-84F3-430C-9570-013257828B1E}" srcOrd="3" destOrd="0" presId="urn:microsoft.com/office/officeart/2018/2/layout/IconCircleList"/>
    <dgm:cxn modelId="{65B5BF84-86A4-49C3-9187-350D505C6145}" type="presParOf" srcId="{BA58E4B8-98F8-4253-95E8-815B61BAB7B4}" destId="{069658D9-8931-49D5-94ED-31057C83111A}" srcOrd="5" destOrd="0" presId="urn:microsoft.com/office/officeart/2018/2/layout/IconCircleList"/>
    <dgm:cxn modelId="{2AFCF938-8D8C-459A-AE56-7E002F476325}" type="presParOf" srcId="{BA58E4B8-98F8-4253-95E8-815B61BAB7B4}" destId="{733D176B-162A-4BBB-8CA7-27E3CAEFF547}" srcOrd="6" destOrd="0" presId="urn:microsoft.com/office/officeart/2018/2/layout/IconCircleList"/>
    <dgm:cxn modelId="{882495A6-CE38-4D35-89E5-F1EDA353B936}" type="presParOf" srcId="{733D176B-162A-4BBB-8CA7-27E3CAEFF547}" destId="{A3A209E1-ABD6-49B3-85E1-A425F10167EA}" srcOrd="0" destOrd="0" presId="urn:microsoft.com/office/officeart/2018/2/layout/IconCircleList"/>
    <dgm:cxn modelId="{54BBDDB7-54D0-4822-863E-025C24FF558F}" type="presParOf" srcId="{733D176B-162A-4BBB-8CA7-27E3CAEFF547}" destId="{C3529D64-F15E-42A0-BEDE-B88B8E24A5F3}" srcOrd="1" destOrd="0" presId="urn:microsoft.com/office/officeart/2018/2/layout/IconCircleList"/>
    <dgm:cxn modelId="{50D7EB6E-7054-44B3-A51B-13AECCE38B86}" type="presParOf" srcId="{733D176B-162A-4BBB-8CA7-27E3CAEFF547}" destId="{2D60815C-DA2B-4894-A025-70D5A397EF8D}" srcOrd="2" destOrd="0" presId="urn:microsoft.com/office/officeart/2018/2/layout/IconCircleList"/>
    <dgm:cxn modelId="{E2B1E2D5-6F27-411B-BB96-748244A2D3E5}" type="presParOf" srcId="{733D176B-162A-4BBB-8CA7-27E3CAEFF547}" destId="{FB84C57C-206A-41E3-AD05-5221A18BE849}" srcOrd="3" destOrd="0" presId="urn:microsoft.com/office/officeart/2018/2/layout/IconCircleList"/>
    <dgm:cxn modelId="{B26A76E0-3117-47E4-AB8B-8C9D61F16255}" type="presParOf" srcId="{BA58E4B8-98F8-4253-95E8-815B61BAB7B4}" destId="{1AE1BD39-62D3-4CAE-947B-D426941D9DEF}" srcOrd="7" destOrd="0" presId="urn:microsoft.com/office/officeart/2018/2/layout/IconCircleList"/>
    <dgm:cxn modelId="{990AABAB-1A3A-464B-8ED1-9D2AC0137ADC}" type="presParOf" srcId="{BA58E4B8-98F8-4253-95E8-815B61BAB7B4}" destId="{5424132E-0580-4520-831E-AFDBD4FC209B}" srcOrd="8" destOrd="0" presId="urn:microsoft.com/office/officeart/2018/2/layout/IconCircleList"/>
    <dgm:cxn modelId="{BC03E089-450D-4C51-A951-CEFC726F1CFF}" type="presParOf" srcId="{5424132E-0580-4520-831E-AFDBD4FC209B}" destId="{DBC2F6FA-E4A2-47CC-BDBB-BE216EC61E74}" srcOrd="0" destOrd="0" presId="urn:microsoft.com/office/officeart/2018/2/layout/IconCircleList"/>
    <dgm:cxn modelId="{6BAFC103-26C2-4CB4-B958-097B17556FBF}" type="presParOf" srcId="{5424132E-0580-4520-831E-AFDBD4FC209B}" destId="{4E52C290-3105-4FC0-A92A-B830703E95DD}" srcOrd="1" destOrd="0" presId="urn:microsoft.com/office/officeart/2018/2/layout/IconCircleList"/>
    <dgm:cxn modelId="{178590C5-AFD9-475E-B5D6-AFAF0BB31BDD}" type="presParOf" srcId="{5424132E-0580-4520-831E-AFDBD4FC209B}" destId="{0281D1FD-2756-40F9-8531-A68613330034}" srcOrd="2" destOrd="0" presId="urn:microsoft.com/office/officeart/2018/2/layout/IconCircleList"/>
    <dgm:cxn modelId="{1FC5EC37-63B4-47AA-8448-74F51EBDE152}" type="presParOf" srcId="{5424132E-0580-4520-831E-AFDBD4FC209B}" destId="{F8941ED8-818B-490F-8854-FA41E2449E37}" srcOrd="3" destOrd="0" presId="urn:microsoft.com/office/officeart/2018/2/layout/IconCircleList"/>
    <dgm:cxn modelId="{4EF81E48-5ED0-4DAD-8828-040A7CAD1268}" type="presParOf" srcId="{BA58E4B8-98F8-4253-95E8-815B61BAB7B4}" destId="{2C730193-15D6-461F-B39E-5F11B919E412}" srcOrd="9" destOrd="0" presId="urn:microsoft.com/office/officeart/2018/2/layout/IconCircleList"/>
    <dgm:cxn modelId="{5B2F22D6-4568-4426-82E7-3F88DDCA7246}" type="presParOf" srcId="{BA58E4B8-98F8-4253-95E8-815B61BAB7B4}" destId="{74E13583-E970-4222-BD88-F4496D173D4F}" srcOrd="10" destOrd="0" presId="urn:microsoft.com/office/officeart/2018/2/layout/IconCircleList"/>
    <dgm:cxn modelId="{200884EC-E44F-4BD7-9B04-A86F7A28864E}" type="presParOf" srcId="{74E13583-E970-4222-BD88-F4496D173D4F}" destId="{DC7AAE15-3E00-400C-A91B-B6EE788CDA4D}" srcOrd="0" destOrd="0" presId="urn:microsoft.com/office/officeart/2018/2/layout/IconCircleList"/>
    <dgm:cxn modelId="{89EC25C0-F242-4C43-A142-2097CC23F67D}" type="presParOf" srcId="{74E13583-E970-4222-BD88-F4496D173D4F}" destId="{359EE778-0E97-401F-96C4-27A8D05E74F0}" srcOrd="1" destOrd="0" presId="urn:microsoft.com/office/officeart/2018/2/layout/IconCircleList"/>
    <dgm:cxn modelId="{1FA3D769-4E54-484B-BFAD-EB1AD21C3499}" type="presParOf" srcId="{74E13583-E970-4222-BD88-F4496D173D4F}" destId="{DE4968B7-44B3-445B-84A1-99BE777C8EA1}" srcOrd="2" destOrd="0" presId="urn:microsoft.com/office/officeart/2018/2/layout/IconCircleList"/>
    <dgm:cxn modelId="{99F7300F-174D-4A03-ABE1-F6F8E630E6EF}" type="presParOf" srcId="{74E13583-E970-4222-BD88-F4496D173D4F}" destId="{88A02747-6ACA-487C-A111-DBF47985E33B}" srcOrd="3" destOrd="0" presId="urn:microsoft.com/office/officeart/2018/2/layout/IconCircleList"/>
    <dgm:cxn modelId="{75B5AD78-2A61-4B17-8A8D-33A2AB387824}" type="presParOf" srcId="{BA58E4B8-98F8-4253-95E8-815B61BAB7B4}" destId="{0F0E94AE-4B44-43E7-AEA8-83F782DA3F90}" srcOrd="11" destOrd="0" presId="urn:microsoft.com/office/officeart/2018/2/layout/IconCircleList"/>
    <dgm:cxn modelId="{D7B75D4C-9031-4012-9866-04C16BD4C1DD}" type="presParOf" srcId="{BA58E4B8-98F8-4253-95E8-815B61BAB7B4}" destId="{E7E7A445-74CF-4A33-B722-124AC31E1622}" srcOrd="12" destOrd="0" presId="urn:microsoft.com/office/officeart/2018/2/layout/IconCircleList"/>
    <dgm:cxn modelId="{A97B81D0-32BE-4CE5-AA45-151C1B902D88}" type="presParOf" srcId="{E7E7A445-74CF-4A33-B722-124AC31E1622}" destId="{0F44FA16-189B-4B05-904F-4CA52D2040B3}" srcOrd="0" destOrd="0" presId="urn:microsoft.com/office/officeart/2018/2/layout/IconCircleList"/>
    <dgm:cxn modelId="{87952AC4-331E-4BE6-955A-0D68FD3CE851}" type="presParOf" srcId="{E7E7A445-74CF-4A33-B722-124AC31E1622}" destId="{A52245FC-94D0-43F9-B094-3AD8BF60B4D3}" srcOrd="1" destOrd="0" presId="urn:microsoft.com/office/officeart/2018/2/layout/IconCircleList"/>
    <dgm:cxn modelId="{D86017F3-3A44-49B7-9B05-B65BF81698C6}" type="presParOf" srcId="{E7E7A445-74CF-4A33-B722-124AC31E1622}" destId="{8F7D5E55-E575-4D4E-B0D2-C8F84C153B80}" srcOrd="2" destOrd="0" presId="urn:microsoft.com/office/officeart/2018/2/layout/IconCircleList"/>
    <dgm:cxn modelId="{9FB4A708-1CEC-4FD2-B4D4-B39CF23B3E6F}" type="presParOf" srcId="{E7E7A445-74CF-4A33-B722-124AC31E1622}" destId="{1C193FE2-D912-471A-AE6B-BA9E18727C34}" srcOrd="3" destOrd="0" presId="urn:microsoft.com/office/officeart/2018/2/layout/IconCircleList"/>
    <dgm:cxn modelId="{67FDBE27-B090-4592-8540-9DE2092856BD}" type="presParOf" srcId="{BA58E4B8-98F8-4253-95E8-815B61BAB7B4}" destId="{D40F22EF-4246-43FC-B504-44045DF42A49}" srcOrd="13" destOrd="0" presId="urn:microsoft.com/office/officeart/2018/2/layout/IconCircleList"/>
    <dgm:cxn modelId="{D248AF19-8128-4F88-9CB0-100DE3B4BF5C}" type="presParOf" srcId="{BA58E4B8-98F8-4253-95E8-815B61BAB7B4}" destId="{C2F69415-B1F1-4755-A265-942F68646101}" srcOrd="14" destOrd="0" presId="urn:microsoft.com/office/officeart/2018/2/layout/IconCircleList"/>
    <dgm:cxn modelId="{F419A53D-88CE-434D-ADA9-3FC41E80EC94}" type="presParOf" srcId="{C2F69415-B1F1-4755-A265-942F68646101}" destId="{628DFEA9-5A7A-42E3-8104-CE282F85ACCC}" srcOrd="0" destOrd="0" presId="urn:microsoft.com/office/officeart/2018/2/layout/IconCircleList"/>
    <dgm:cxn modelId="{4BAAC173-C727-4655-82B6-3AD6F75E1A0C}" type="presParOf" srcId="{C2F69415-B1F1-4755-A265-942F68646101}" destId="{29B9A1EF-DAAA-46A5-A3F8-861403A89D49}" srcOrd="1" destOrd="0" presId="urn:microsoft.com/office/officeart/2018/2/layout/IconCircleList"/>
    <dgm:cxn modelId="{C24E1BEF-511A-460B-B04E-0AF9C1359579}" type="presParOf" srcId="{C2F69415-B1F1-4755-A265-942F68646101}" destId="{FA9CE02B-2CDF-40FD-ABD0-1D852662AB0C}" srcOrd="2" destOrd="0" presId="urn:microsoft.com/office/officeart/2018/2/layout/IconCircleList"/>
    <dgm:cxn modelId="{A78A3939-846E-42CD-9142-6FEA2AAB10A2}" type="presParOf" srcId="{C2F69415-B1F1-4755-A265-942F68646101}" destId="{EBDE6000-F656-4916-A6C5-297B22329D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C98D5-3B28-4FFF-BEF6-8A39AB47FF4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7A3E9F-DEEB-40A2-B7FB-25354F75728F}">
      <dgm:prSet/>
      <dgm:spPr/>
      <dgm:t>
        <a:bodyPr/>
        <a:lstStyle/>
        <a:p>
          <a:r>
            <a:rPr lang="en-US"/>
            <a:t>Pros:</a:t>
          </a:r>
        </a:p>
      </dgm:t>
    </dgm:pt>
    <dgm:pt modelId="{F0A71585-83D0-449F-AA23-AF767275DF24}" type="parTrans" cxnId="{51C31B58-6671-4064-BE25-2476D143A446}">
      <dgm:prSet/>
      <dgm:spPr/>
      <dgm:t>
        <a:bodyPr/>
        <a:lstStyle/>
        <a:p>
          <a:endParaRPr lang="en-US"/>
        </a:p>
      </dgm:t>
    </dgm:pt>
    <dgm:pt modelId="{20F4CA2E-552B-4789-B732-CDAF538460FB}" type="sibTrans" cxnId="{51C31B58-6671-4064-BE25-2476D143A446}">
      <dgm:prSet/>
      <dgm:spPr/>
      <dgm:t>
        <a:bodyPr/>
        <a:lstStyle/>
        <a:p>
          <a:endParaRPr lang="en-US"/>
        </a:p>
      </dgm:t>
    </dgm:pt>
    <dgm:pt modelId="{E59E5C3B-AE7B-40B8-A4C4-09DF752A0E75}">
      <dgm:prSet/>
      <dgm:spPr/>
      <dgm:t>
        <a:bodyPr/>
        <a:lstStyle/>
        <a:p>
          <a:r>
            <a:rPr lang="en-US"/>
            <a:t>Key role </a:t>
          </a:r>
        </a:p>
      </dgm:t>
    </dgm:pt>
    <dgm:pt modelId="{522B6403-E44C-4986-8871-6FC99BF60E91}" type="parTrans" cxnId="{40A993F9-C8C2-4E0A-9D4B-5D40C6B17F6D}">
      <dgm:prSet/>
      <dgm:spPr/>
      <dgm:t>
        <a:bodyPr/>
        <a:lstStyle/>
        <a:p>
          <a:endParaRPr lang="en-US"/>
        </a:p>
      </dgm:t>
    </dgm:pt>
    <dgm:pt modelId="{4C9838B0-48F9-4F43-9645-629A9517D575}" type="sibTrans" cxnId="{40A993F9-C8C2-4E0A-9D4B-5D40C6B17F6D}">
      <dgm:prSet/>
      <dgm:spPr/>
      <dgm:t>
        <a:bodyPr/>
        <a:lstStyle/>
        <a:p>
          <a:endParaRPr lang="en-US"/>
        </a:p>
      </dgm:t>
    </dgm:pt>
    <dgm:pt modelId="{C6226878-3013-422E-BC5F-0DC3DA04AF7B}">
      <dgm:prSet/>
      <dgm:spPr/>
      <dgm:t>
        <a:bodyPr/>
        <a:lstStyle/>
        <a:p>
          <a:r>
            <a:rPr lang="en-US"/>
            <a:t>Lots of interactions</a:t>
          </a:r>
        </a:p>
      </dgm:t>
    </dgm:pt>
    <dgm:pt modelId="{E4BF16D1-43EC-44EF-B489-7FA394D72D25}" type="parTrans" cxnId="{956436D0-75A6-40D4-8035-2C46632DA20C}">
      <dgm:prSet/>
      <dgm:spPr/>
      <dgm:t>
        <a:bodyPr/>
        <a:lstStyle/>
        <a:p>
          <a:endParaRPr lang="en-US"/>
        </a:p>
      </dgm:t>
    </dgm:pt>
    <dgm:pt modelId="{4B58F8C6-17CB-418C-ACB0-3A97EB268244}" type="sibTrans" cxnId="{956436D0-75A6-40D4-8035-2C46632DA20C}">
      <dgm:prSet/>
      <dgm:spPr/>
      <dgm:t>
        <a:bodyPr/>
        <a:lstStyle/>
        <a:p>
          <a:endParaRPr lang="en-US"/>
        </a:p>
      </dgm:t>
    </dgm:pt>
    <dgm:pt modelId="{2F4A3843-8FAC-4EC5-985C-170E4553DC95}">
      <dgm:prSet/>
      <dgm:spPr/>
      <dgm:t>
        <a:bodyPr/>
        <a:lstStyle/>
        <a:p>
          <a:r>
            <a:rPr lang="en-US"/>
            <a:t>Cons:</a:t>
          </a:r>
        </a:p>
      </dgm:t>
    </dgm:pt>
    <dgm:pt modelId="{4F6553CE-5208-48DE-BD82-25DBCAC25F1B}" type="parTrans" cxnId="{7593542A-E87C-4124-AAF2-42DDD474CB70}">
      <dgm:prSet/>
      <dgm:spPr/>
      <dgm:t>
        <a:bodyPr/>
        <a:lstStyle/>
        <a:p>
          <a:endParaRPr lang="en-US"/>
        </a:p>
      </dgm:t>
    </dgm:pt>
    <dgm:pt modelId="{49C2C44B-7A20-45EF-9C6D-CE510D56C8C8}" type="sibTrans" cxnId="{7593542A-E87C-4124-AAF2-42DDD474CB70}">
      <dgm:prSet/>
      <dgm:spPr/>
      <dgm:t>
        <a:bodyPr/>
        <a:lstStyle/>
        <a:p>
          <a:endParaRPr lang="en-US"/>
        </a:p>
      </dgm:t>
    </dgm:pt>
    <dgm:pt modelId="{DCA6604F-3EB3-4D1E-AEF5-A8D750455048}">
      <dgm:prSet/>
      <dgm:spPr/>
      <dgm:t>
        <a:bodyPr/>
        <a:lstStyle/>
        <a:p>
          <a:r>
            <a:rPr lang="en-US"/>
            <a:t>Must work with bad user representatives </a:t>
          </a:r>
        </a:p>
      </dgm:t>
    </dgm:pt>
    <dgm:pt modelId="{E7910125-6176-427E-8552-6F6E11D27D7F}" type="parTrans" cxnId="{F2627EA0-44CF-4BCE-AB8E-E126A0C35CE5}">
      <dgm:prSet/>
      <dgm:spPr/>
      <dgm:t>
        <a:bodyPr/>
        <a:lstStyle/>
        <a:p>
          <a:endParaRPr lang="en-US"/>
        </a:p>
      </dgm:t>
    </dgm:pt>
    <dgm:pt modelId="{19CA1853-4B91-4CD8-B1FC-C0BA5D8E465C}" type="sibTrans" cxnId="{F2627EA0-44CF-4BCE-AB8E-E126A0C35CE5}">
      <dgm:prSet/>
      <dgm:spPr/>
      <dgm:t>
        <a:bodyPr/>
        <a:lstStyle/>
        <a:p>
          <a:endParaRPr lang="en-US"/>
        </a:p>
      </dgm:t>
    </dgm:pt>
    <dgm:pt modelId="{EC003187-D5AE-4B2E-871E-2FCEC4D8C6B9}">
      <dgm:prSet/>
      <dgm:spPr/>
      <dgm:t>
        <a:bodyPr/>
        <a:lstStyle/>
        <a:p>
          <a:r>
            <a:rPr lang="en-US"/>
            <a:t>Can expect conflict </a:t>
          </a:r>
        </a:p>
      </dgm:t>
    </dgm:pt>
    <dgm:pt modelId="{B1B29F17-10E1-48F8-9A75-9BA4B6272892}" type="parTrans" cxnId="{C8A7B171-0736-4528-880A-58F1FE2CE7E1}">
      <dgm:prSet/>
      <dgm:spPr/>
      <dgm:t>
        <a:bodyPr/>
        <a:lstStyle/>
        <a:p>
          <a:endParaRPr lang="en-US"/>
        </a:p>
      </dgm:t>
    </dgm:pt>
    <dgm:pt modelId="{2849CA3B-6396-40C2-AB1F-0166FB44914D}" type="sibTrans" cxnId="{C8A7B171-0736-4528-880A-58F1FE2CE7E1}">
      <dgm:prSet/>
      <dgm:spPr/>
      <dgm:t>
        <a:bodyPr/>
        <a:lstStyle/>
        <a:p>
          <a:endParaRPr lang="en-US"/>
        </a:p>
      </dgm:t>
    </dgm:pt>
    <dgm:pt modelId="{85A3007C-D711-4F14-9885-6E828E8006D3}">
      <dgm:prSet/>
      <dgm:spPr/>
      <dgm:t>
        <a:bodyPr/>
        <a:lstStyle/>
        <a:p>
          <a:r>
            <a:rPr lang="en-US"/>
            <a:t>Will receive blame if functionality is missing</a:t>
          </a:r>
        </a:p>
      </dgm:t>
    </dgm:pt>
    <dgm:pt modelId="{01756C23-081B-456D-B0EB-BCBD61633C22}" type="parTrans" cxnId="{041125B0-32BC-43E3-BAA1-93A11BC3159E}">
      <dgm:prSet/>
      <dgm:spPr/>
      <dgm:t>
        <a:bodyPr/>
        <a:lstStyle/>
        <a:p>
          <a:endParaRPr lang="en-US"/>
        </a:p>
      </dgm:t>
    </dgm:pt>
    <dgm:pt modelId="{0B0FEB75-E2B2-4227-B264-24EE0F41A613}" type="sibTrans" cxnId="{041125B0-32BC-43E3-BAA1-93A11BC3159E}">
      <dgm:prSet/>
      <dgm:spPr/>
      <dgm:t>
        <a:bodyPr/>
        <a:lstStyle/>
        <a:p>
          <a:endParaRPr lang="en-US"/>
        </a:p>
      </dgm:t>
    </dgm:pt>
    <dgm:pt modelId="{3027517B-3D29-43BA-8CFB-2318269B7082}" type="pres">
      <dgm:prSet presAssocID="{411C98D5-3B28-4FFF-BEF6-8A39AB47FF42}" presName="linear" presStyleCnt="0">
        <dgm:presLayoutVars>
          <dgm:animLvl val="lvl"/>
          <dgm:resizeHandles val="exact"/>
        </dgm:presLayoutVars>
      </dgm:prSet>
      <dgm:spPr/>
    </dgm:pt>
    <dgm:pt modelId="{567D47DA-74E4-4C5A-9485-A83EF7207304}" type="pres">
      <dgm:prSet presAssocID="{297A3E9F-DEEB-40A2-B7FB-25354F7572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18FB5E-F969-4ECD-88B6-83DF9EED510D}" type="pres">
      <dgm:prSet presAssocID="{297A3E9F-DEEB-40A2-B7FB-25354F75728F}" presName="childText" presStyleLbl="revTx" presStyleIdx="0" presStyleCnt="2">
        <dgm:presLayoutVars>
          <dgm:bulletEnabled val="1"/>
        </dgm:presLayoutVars>
      </dgm:prSet>
      <dgm:spPr/>
    </dgm:pt>
    <dgm:pt modelId="{5DDF9A02-1F68-4757-9070-A39DC6A67422}" type="pres">
      <dgm:prSet presAssocID="{2F4A3843-8FAC-4EC5-985C-170E4553DC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3AA45B-B178-4818-8840-949CDEA6E037}" type="pres">
      <dgm:prSet presAssocID="{2F4A3843-8FAC-4EC5-985C-170E4553DC9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0FDF12-81BF-413D-B286-00ACD5143944}" type="presOf" srcId="{DCA6604F-3EB3-4D1E-AEF5-A8D750455048}" destId="{A73AA45B-B178-4818-8840-949CDEA6E037}" srcOrd="0" destOrd="0" presId="urn:microsoft.com/office/officeart/2005/8/layout/vList2"/>
    <dgm:cxn modelId="{7593542A-E87C-4124-AAF2-42DDD474CB70}" srcId="{411C98D5-3B28-4FFF-BEF6-8A39AB47FF42}" destId="{2F4A3843-8FAC-4EC5-985C-170E4553DC95}" srcOrd="1" destOrd="0" parTransId="{4F6553CE-5208-48DE-BD82-25DBCAC25F1B}" sibTransId="{49C2C44B-7A20-45EF-9C6D-CE510D56C8C8}"/>
    <dgm:cxn modelId="{5212FA31-81F5-42C8-8A2D-080DC39FA935}" type="presOf" srcId="{C6226878-3013-422E-BC5F-0DC3DA04AF7B}" destId="{B018FB5E-F969-4ECD-88B6-83DF9EED510D}" srcOrd="0" destOrd="1" presId="urn:microsoft.com/office/officeart/2005/8/layout/vList2"/>
    <dgm:cxn modelId="{027C4532-22A4-434F-A53B-B1912DD6A6A5}" type="presOf" srcId="{85A3007C-D711-4F14-9885-6E828E8006D3}" destId="{A73AA45B-B178-4818-8840-949CDEA6E037}" srcOrd="0" destOrd="2" presId="urn:microsoft.com/office/officeart/2005/8/layout/vList2"/>
    <dgm:cxn modelId="{F0349462-00A4-4101-8581-D563EBFF6FD9}" type="presOf" srcId="{297A3E9F-DEEB-40A2-B7FB-25354F75728F}" destId="{567D47DA-74E4-4C5A-9485-A83EF7207304}" srcOrd="0" destOrd="0" presId="urn:microsoft.com/office/officeart/2005/8/layout/vList2"/>
    <dgm:cxn modelId="{C8A7B171-0736-4528-880A-58F1FE2CE7E1}" srcId="{2F4A3843-8FAC-4EC5-985C-170E4553DC95}" destId="{EC003187-D5AE-4B2E-871E-2FCEC4D8C6B9}" srcOrd="1" destOrd="0" parTransId="{B1B29F17-10E1-48F8-9A75-9BA4B6272892}" sibTransId="{2849CA3B-6396-40C2-AB1F-0166FB44914D}"/>
    <dgm:cxn modelId="{51C31B58-6671-4064-BE25-2476D143A446}" srcId="{411C98D5-3B28-4FFF-BEF6-8A39AB47FF42}" destId="{297A3E9F-DEEB-40A2-B7FB-25354F75728F}" srcOrd="0" destOrd="0" parTransId="{F0A71585-83D0-449F-AA23-AF767275DF24}" sibTransId="{20F4CA2E-552B-4789-B732-CDAF538460FB}"/>
    <dgm:cxn modelId="{CF98FC95-A565-48E4-9AE2-708DC231D9EA}" type="presOf" srcId="{2F4A3843-8FAC-4EC5-985C-170E4553DC95}" destId="{5DDF9A02-1F68-4757-9070-A39DC6A67422}" srcOrd="0" destOrd="0" presId="urn:microsoft.com/office/officeart/2005/8/layout/vList2"/>
    <dgm:cxn modelId="{F2627EA0-44CF-4BCE-AB8E-E126A0C35CE5}" srcId="{2F4A3843-8FAC-4EC5-985C-170E4553DC95}" destId="{DCA6604F-3EB3-4D1E-AEF5-A8D750455048}" srcOrd="0" destOrd="0" parTransId="{E7910125-6176-427E-8552-6F6E11D27D7F}" sibTransId="{19CA1853-4B91-4CD8-B1FC-C0BA5D8E465C}"/>
    <dgm:cxn modelId="{041125B0-32BC-43E3-BAA1-93A11BC3159E}" srcId="{2F4A3843-8FAC-4EC5-985C-170E4553DC95}" destId="{85A3007C-D711-4F14-9885-6E828E8006D3}" srcOrd="2" destOrd="0" parTransId="{01756C23-081B-456D-B0EB-BCBD61633C22}" sibTransId="{0B0FEB75-E2B2-4227-B264-24EE0F41A613}"/>
    <dgm:cxn modelId="{08960EB2-4D6E-406B-8AD9-979EF3BE3BCC}" type="presOf" srcId="{411C98D5-3B28-4FFF-BEF6-8A39AB47FF42}" destId="{3027517B-3D29-43BA-8CFB-2318269B7082}" srcOrd="0" destOrd="0" presId="urn:microsoft.com/office/officeart/2005/8/layout/vList2"/>
    <dgm:cxn modelId="{56DA1EB4-7167-4A09-AD0D-4D1861C184DA}" type="presOf" srcId="{E59E5C3B-AE7B-40B8-A4C4-09DF752A0E75}" destId="{B018FB5E-F969-4ECD-88B6-83DF9EED510D}" srcOrd="0" destOrd="0" presId="urn:microsoft.com/office/officeart/2005/8/layout/vList2"/>
    <dgm:cxn modelId="{956436D0-75A6-40D4-8035-2C46632DA20C}" srcId="{297A3E9F-DEEB-40A2-B7FB-25354F75728F}" destId="{C6226878-3013-422E-BC5F-0DC3DA04AF7B}" srcOrd="1" destOrd="0" parTransId="{E4BF16D1-43EC-44EF-B489-7FA394D72D25}" sibTransId="{4B58F8C6-17CB-418C-ACB0-3A97EB268244}"/>
    <dgm:cxn modelId="{40A993F9-C8C2-4E0A-9D4B-5D40C6B17F6D}" srcId="{297A3E9F-DEEB-40A2-B7FB-25354F75728F}" destId="{E59E5C3B-AE7B-40B8-A4C4-09DF752A0E75}" srcOrd="0" destOrd="0" parTransId="{522B6403-E44C-4986-8871-6FC99BF60E91}" sibTransId="{4C9838B0-48F9-4F43-9645-629A9517D575}"/>
    <dgm:cxn modelId="{042F92FD-F72C-457A-960B-14F9B8516D8D}" type="presOf" srcId="{EC003187-D5AE-4B2E-871E-2FCEC4D8C6B9}" destId="{A73AA45B-B178-4818-8840-949CDEA6E037}" srcOrd="0" destOrd="1" presId="urn:microsoft.com/office/officeart/2005/8/layout/vList2"/>
    <dgm:cxn modelId="{CC1D72B8-5A82-4513-8BB8-B37663636D0C}" type="presParOf" srcId="{3027517B-3D29-43BA-8CFB-2318269B7082}" destId="{567D47DA-74E4-4C5A-9485-A83EF7207304}" srcOrd="0" destOrd="0" presId="urn:microsoft.com/office/officeart/2005/8/layout/vList2"/>
    <dgm:cxn modelId="{7BBDCBB2-E2BE-47BF-A0FC-9D9E15A898E7}" type="presParOf" srcId="{3027517B-3D29-43BA-8CFB-2318269B7082}" destId="{B018FB5E-F969-4ECD-88B6-83DF9EED510D}" srcOrd="1" destOrd="0" presId="urn:microsoft.com/office/officeart/2005/8/layout/vList2"/>
    <dgm:cxn modelId="{CE9E3984-B800-4904-BA65-5F383038FE7E}" type="presParOf" srcId="{3027517B-3D29-43BA-8CFB-2318269B7082}" destId="{5DDF9A02-1F68-4757-9070-A39DC6A67422}" srcOrd="2" destOrd="0" presId="urn:microsoft.com/office/officeart/2005/8/layout/vList2"/>
    <dgm:cxn modelId="{0B024B73-5635-449B-AEE5-021F6376B8B4}" type="presParOf" srcId="{3027517B-3D29-43BA-8CFB-2318269B7082}" destId="{A73AA45B-B178-4818-8840-949CDEA6E0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468A7B-BCC5-4205-BEF8-3A3CA5694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D5C57-F382-4EAD-84B4-903521EAE7BF}">
      <dgm:prSet/>
      <dgm:spPr/>
      <dgm:t>
        <a:bodyPr/>
        <a:lstStyle/>
        <a:p>
          <a:r>
            <a:rPr lang="en-US"/>
            <a:t>Leads and mentors developers </a:t>
          </a:r>
        </a:p>
      </dgm:t>
    </dgm:pt>
    <dgm:pt modelId="{C2BBE6EA-FC79-4216-B611-761CB8FD0163}" type="parTrans" cxnId="{1C5EAA54-22BD-4765-87F1-D9F42D64D896}">
      <dgm:prSet/>
      <dgm:spPr/>
      <dgm:t>
        <a:bodyPr/>
        <a:lstStyle/>
        <a:p>
          <a:endParaRPr lang="en-US"/>
        </a:p>
      </dgm:t>
    </dgm:pt>
    <dgm:pt modelId="{92950702-2E49-4ECA-9C81-9B27596C0FEA}" type="sibTrans" cxnId="{1C5EAA54-22BD-4765-87F1-D9F42D64D896}">
      <dgm:prSet/>
      <dgm:spPr/>
      <dgm:t>
        <a:bodyPr/>
        <a:lstStyle/>
        <a:p>
          <a:endParaRPr lang="en-US"/>
        </a:p>
      </dgm:t>
    </dgm:pt>
    <dgm:pt modelId="{83A2679C-0816-4CA0-ACA7-440B14A75B76}">
      <dgm:prSet/>
      <dgm:spPr/>
      <dgm:t>
        <a:bodyPr/>
        <a:lstStyle/>
        <a:p>
          <a:r>
            <a:rPr lang="en-US"/>
            <a:t>Assigns tasks to developers </a:t>
          </a:r>
        </a:p>
      </dgm:t>
    </dgm:pt>
    <dgm:pt modelId="{3D226F01-8BCE-4F53-8B2A-0FCB0CFBFF66}" type="parTrans" cxnId="{7AF7F6E2-7E4F-4425-8E5A-73B78D38B438}">
      <dgm:prSet/>
      <dgm:spPr/>
      <dgm:t>
        <a:bodyPr/>
        <a:lstStyle/>
        <a:p>
          <a:endParaRPr lang="en-US"/>
        </a:p>
      </dgm:t>
    </dgm:pt>
    <dgm:pt modelId="{5389352A-BDBA-4C40-ADB1-56932F0DCBAB}" type="sibTrans" cxnId="{7AF7F6E2-7E4F-4425-8E5A-73B78D38B438}">
      <dgm:prSet/>
      <dgm:spPr/>
      <dgm:t>
        <a:bodyPr/>
        <a:lstStyle/>
        <a:p>
          <a:endParaRPr lang="en-US"/>
        </a:p>
      </dgm:t>
    </dgm:pt>
    <dgm:pt modelId="{3ACBF32D-5D67-413B-BAFB-2BE97BB7E1EE}">
      <dgm:prSet/>
      <dgm:spPr/>
      <dgm:t>
        <a:bodyPr/>
        <a:lstStyle/>
        <a:p>
          <a:r>
            <a:rPr lang="en-US"/>
            <a:t>Based on their skill level</a:t>
          </a:r>
        </a:p>
      </dgm:t>
    </dgm:pt>
    <dgm:pt modelId="{718836BB-5084-40E3-8C31-5BE36C2A07E1}" type="parTrans" cxnId="{87A2E31D-2156-431E-B0F9-827557B1478D}">
      <dgm:prSet/>
      <dgm:spPr/>
      <dgm:t>
        <a:bodyPr/>
        <a:lstStyle/>
        <a:p>
          <a:endParaRPr lang="en-US"/>
        </a:p>
      </dgm:t>
    </dgm:pt>
    <dgm:pt modelId="{42DF78C0-4A7B-42A3-B49B-8FED2B83AC80}" type="sibTrans" cxnId="{87A2E31D-2156-431E-B0F9-827557B1478D}">
      <dgm:prSet/>
      <dgm:spPr/>
      <dgm:t>
        <a:bodyPr/>
        <a:lstStyle/>
        <a:p>
          <a:endParaRPr lang="en-US"/>
        </a:p>
      </dgm:t>
    </dgm:pt>
    <dgm:pt modelId="{76BE7BD9-2945-487D-B1A4-4406EFA77E74}">
      <dgm:prSet/>
      <dgm:spPr/>
      <dgm:t>
        <a:bodyPr/>
        <a:lstStyle/>
        <a:p>
          <a:r>
            <a:rPr lang="en-US"/>
            <a:t>Details and partitions work</a:t>
          </a:r>
        </a:p>
      </dgm:t>
    </dgm:pt>
    <dgm:pt modelId="{D124C75A-C6A4-4188-A8F2-1E6AA00200FB}" type="parTrans" cxnId="{EBB64896-0F51-4CFC-A623-069490D188CD}">
      <dgm:prSet/>
      <dgm:spPr/>
      <dgm:t>
        <a:bodyPr/>
        <a:lstStyle/>
        <a:p>
          <a:endParaRPr lang="en-US"/>
        </a:p>
      </dgm:t>
    </dgm:pt>
    <dgm:pt modelId="{9E7FAC20-A0B8-425D-B90D-373310B3C96A}" type="sibTrans" cxnId="{EBB64896-0F51-4CFC-A623-069490D188CD}">
      <dgm:prSet/>
      <dgm:spPr/>
      <dgm:t>
        <a:bodyPr/>
        <a:lstStyle/>
        <a:p>
          <a:endParaRPr lang="en-US"/>
        </a:p>
      </dgm:t>
    </dgm:pt>
    <dgm:pt modelId="{65600D23-FC4D-4FF0-80FA-42698BB2A65E}">
      <dgm:prSet/>
      <dgm:spPr/>
      <dgm:t>
        <a:bodyPr/>
        <a:lstStyle/>
        <a:p>
          <a:r>
            <a:rPr lang="en-US"/>
            <a:t>Ensures that all developers are successful</a:t>
          </a:r>
        </a:p>
      </dgm:t>
    </dgm:pt>
    <dgm:pt modelId="{6191E10D-D45B-4216-83BF-FA4CA5FF1149}" type="parTrans" cxnId="{3653DEE9-46F7-4148-B57E-000923F3D7C1}">
      <dgm:prSet/>
      <dgm:spPr/>
      <dgm:t>
        <a:bodyPr/>
        <a:lstStyle/>
        <a:p>
          <a:endParaRPr lang="en-US"/>
        </a:p>
      </dgm:t>
    </dgm:pt>
    <dgm:pt modelId="{DEFA8846-E1AD-4663-A50D-0888AB079FFA}" type="sibTrans" cxnId="{3653DEE9-46F7-4148-B57E-000923F3D7C1}">
      <dgm:prSet/>
      <dgm:spPr/>
      <dgm:t>
        <a:bodyPr/>
        <a:lstStyle/>
        <a:p>
          <a:endParaRPr lang="en-US"/>
        </a:p>
      </dgm:t>
    </dgm:pt>
    <dgm:pt modelId="{8186E5E0-A5EE-477A-B9BA-58E32A2B52A1}">
      <dgm:prSet/>
      <dgm:spPr/>
      <dgm:t>
        <a:bodyPr/>
        <a:lstStyle/>
        <a:p>
          <a:r>
            <a:rPr lang="en-US"/>
            <a:t>It is not always an official role</a:t>
          </a:r>
        </a:p>
      </dgm:t>
    </dgm:pt>
    <dgm:pt modelId="{7BC2F709-AD95-4E16-8E90-84F8766C14BB}" type="parTrans" cxnId="{660E6E03-48A1-4131-850A-21993FE72FA1}">
      <dgm:prSet/>
      <dgm:spPr/>
      <dgm:t>
        <a:bodyPr/>
        <a:lstStyle/>
        <a:p>
          <a:endParaRPr lang="en-US"/>
        </a:p>
      </dgm:t>
    </dgm:pt>
    <dgm:pt modelId="{62062912-1C11-4272-93DD-7FF5C93B6E36}" type="sibTrans" cxnId="{660E6E03-48A1-4131-850A-21993FE72FA1}">
      <dgm:prSet/>
      <dgm:spPr/>
      <dgm:t>
        <a:bodyPr/>
        <a:lstStyle/>
        <a:p>
          <a:endParaRPr lang="en-US"/>
        </a:p>
      </dgm:t>
    </dgm:pt>
    <dgm:pt modelId="{2D884FAF-5D58-40A5-9F5C-89809DEBE56E}">
      <dgm:prSet/>
      <dgm:spPr/>
      <dgm:t>
        <a:bodyPr/>
        <a:lstStyle/>
        <a:p>
          <a:r>
            <a:rPr lang="en-US"/>
            <a:t>Usually, it is the person who helps everyone else</a:t>
          </a:r>
        </a:p>
      </dgm:t>
    </dgm:pt>
    <dgm:pt modelId="{48252DF8-E9E8-4272-81AF-2EB555A75170}" type="parTrans" cxnId="{AB934594-C68C-4585-A248-EA332D4F1CDE}">
      <dgm:prSet/>
      <dgm:spPr/>
      <dgm:t>
        <a:bodyPr/>
        <a:lstStyle/>
        <a:p>
          <a:endParaRPr lang="en-US"/>
        </a:p>
      </dgm:t>
    </dgm:pt>
    <dgm:pt modelId="{CDD59EA4-D865-4C85-A876-FF1FAF1594B2}" type="sibTrans" cxnId="{AB934594-C68C-4585-A248-EA332D4F1CDE}">
      <dgm:prSet/>
      <dgm:spPr/>
      <dgm:t>
        <a:bodyPr/>
        <a:lstStyle/>
        <a:p>
          <a:endParaRPr lang="en-US"/>
        </a:p>
      </dgm:t>
    </dgm:pt>
    <dgm:pt modelId="{01EE8953-422F-44C5-BFA4-4C72339B8C0F}" type="pres">
      <dgm:prSet presAssocID="{DC468A7B-BCC5-4205-BEF8-3A3CA5694D96}" presName="root" presStyleCnt="0">
        <dgm:presLayoutVars>
          <dgm:dir/>
          <dgm:resizeHandles val="exact"/>
        </dgm:presLayoutVars>
      </dgm:prSet>
      <dgm:spPr/>
    </dgm:pt>
    <dgm:pt modelId="{DF372190-AAF7-47DD-8F01-FB245607C3BC}" type="pres">
      <dgm:prSet presAssocID="{76ED5C57-F382-4EAD-84B4-903521EAE7BF}" presName="compNode" presStyleCnt="0"/>
      <dgm:spPr/>
    </dgm:pt>
    <dgm:pt modelId="{16D4E3DC-70A4-4623-997E-27F6805B74AB}" type="pres">
      <dgm:prSet presAssocID="{76ED5C57-F382-4EAD-84B4-903521EAE7BF}" presName="bgRect" presStyleLbl="bgShp" presStyleIdx="0" presStyleCnt="5"/>
      <dgm:spPr/>
    </dgm:pt>
    <dgm:pt modelId="{3041A02C-079B-4A10-B330-C28324B81C7C}" type="pres">
      <dgm:prSet presAssocID="{76ED5C57-F382-4EAD-84B4-903521EAE7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112C13-184C-4D0E-AA63-616A2AD1FDB5}" type="pres">
      <dgm:prSet presAssocID="{76ED5C57-F382-4EAD-84B4-903521EAE7BF}" presName="spaceRect" presStyleCnt="0"/>
      <dgm:spPr/>
    </dgm:pt>
    <dgm:pt modelId="{A330AE76-443A-4EB9-8689-2DD90048A877}" type="pres">
      <dgm:prSet presAssocID="{76ED5C57-F382-4EAD-84B4-903521EAE7BF}" presName="parTx" presStyleLbl="revTx" presStyleIdx="0" presStyleCnt="7">
        <dgm:presLayoutVars>
          <dgm:chMax val="0"/>
          <dgm:chPref val="0"/>
        </dgm:presLayoutVars>
      </dgm:prSet>
      <dgm:spPr/>
    </dgm:pt>
    <dgm:pt modelId="{AE834636-FE69-469C-A2CD-625A672ECA28}" type="pres">
      <dgm:prSet presAssocID="{92950702-2E49-4ECA-9C81-9B27596C0FEA}" presName="sibTrans" presStyleCnt="0"/>
      <dgm:spPr/>
    </dgm:pt>
    <dgm:pt modelId="{245424F8-9FF0-4547-8F96-9D43E15B30A2}" type="pres">
      <dgm:prSet presAssocID="{83A2679C-0816-4CA0-ACA7-440B14A75B76}" presName="compNode" presStyleCnt="0"/>
      <dgm:spPr/>
    </dgm:pt>
    <dgm:pt modelId="{6AB4CF56-0367-4FAE-B44F-DDFBBCF2C83A}" type="pres">
      <dgm:prSet presAssocID="{83A2679C-0816-4CA0-ACA7-440B14A75B76}" presName="bgRect" presStyleLbl="bgShp" presStyleIdx="1" presStyleCnt="5"/>
      <dgm:spPr/>
    </dgm:pt>
    <dgm:pt modelId="{3CD7F969-CB45-4257-BE5D-779CB1B8B9DD}" type="pres">
      <dgm:prSet presAssocID="{83A2679C-0816-4CA0-ACA7-440B14A75B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6549C6-1310-429E-9703-609036F3226B}" type="pres">
      <dgm:prSet presAssocID="{83A2679C-0816-4CA0-ACA7-440B14A75B76}" presName="spaceRect" presStyleCnt="0"/>
      <dgm:spPr/>
    </dgm:pt>
    <dgm:pt modelId="{4F0D008F-845A-47CB-AF0E-1D564EA9D187}" type="pres">
      <dgm:prSet presAssocID="{83A2679C-0816-4CA0-ACA7-440B14A75B76}" presName="parTx" presStyleLbl="revTx" presStyleIdx="1" presStyleCnt="7">
        <dgm:presLayoutVars>
          <dgm:chMax val="0"/>
          <dgm:chPref val="0"/>
        </dgm:presLayoutVars>
      </dgm:prSet>
      <dgm:spPr/>
    </dgm:pt>
    <dgm:pt modelId="{847CEF64-0F13-4FF0-8205-BC1696DCD579}" type="pres">
      <dgm:prSet presAssocID="{83A2679C-0816-4CA0-ACA7-440B14A75B76}" presName="desTx" presStyleLbl="revTx" presStyleIdx="2" presStyleCnt="7">
        <dgm:presLayoutVars/>
      </dgm:prSet>
      <dgm:spPr/>
    </dgm:pt>
    <dgm:pt modelId="{17535CAD-2451-4E4D-A61B-7967E57C6B7E}" type="pres">
      <dgm:prSet presAssocID="{5389352A-BDBA-4C40-ADB1-56932F0DCBAB}" presName="sibTrans" presStyleCnt="0"/>
      <dgm:spPr/>
    </dgm:pt>
    <dgm:pt modelId="{092DB6F2-7619-40A1-8582-ABC142372689}" type="pres">
      <dgm:prSet presAssocID="{76BE7BD9-2945-487D-B1A4-4406EFA77E74}" presName="compNode" presStyleCnt="0"/>
      <dgm:spPr/>
    </dgm:pt>
    <dgm:pt modelId="{3EB4AF28-3C2C-487F-9FBA-AC3D2C36BC14}" type="pres">
      <dgm:prSet presAssocID="{76BE7BD9-2945-487D-B1A4-4406EFA77E74}" presName="bgRect" presStyleLbl="bgShp" presStyleIdx="2" presStyleCnt="5"/>
      <dgm:spPr/>
    </dgm:pt>
    <dgm:pt modelId="{9B5325F1-6B04-4F76-8BAB-B6C9AE138C6F}" type="pres">
      <dgm:prSet presAssocID="{76BE7BD9-2945-487D-B1A4-4406EFA77E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FF8EC9-DA82-453B-AF4B-BF0A677FC784}" type="pres">
      <dgm:prSet presAssocID="{76BE7BD9-2945-487D-B1A4-4406EFA77E74}" presName="spaceRect" presStyleCnt="0"/>
      <dgm:spPr/>
    </dgm:pt>
    <dgm:pt modelId="{4778B532-B8A9-47EF-B077-27028A5E5495}" type="pres">
      <dgm:prSet presAssocID="{76BE7BD9-2945-487D-B1A4-4406EFA77E74}" presName="parTx" presStyleLbl="revTx" presStyleIdx="3" presStyleCnt="7">
        <dgm:presLayoutVars>
          <dgm:chMax val="0"/>
          <dgm:chPref val="0"/>
        </dgm:presLayoutVars>
      </dgm:prSet>
      <dgm:spPr/>
    </dgm:pt>
    <dgm:pt modelId="{5276CD5A-BFB4-4450-B864-4BB1278671D2}" type="pres">
      <dgm:prSet presAssocID="{9E7FAC20-A0B8-425D-B90D-373310B3C96A}" presName="sibTrans" presStyleCnt="0"/>
      <dgm:spPr/>
    </dgm:pt>
    <dgm:pt modelId="{923E4565-F13C-410D-8980-871D544AC1AF}" type="pres">
      <dgm:prSet presAssocID="{65600D23-FC4D-4FF0-80FA-42698BB2A65E}" presName="compNode" presStyleCnt="0"/>
      <dgm:spPr/>
    </dgm:pt>
    <dgm:pt modelId="{DCF6DEF8-7A40-4AED-82E6-BAE1461113A1}" type="pres">
      <dgm:prSet presAssocID="{65600D23-FC4D-4FF0-80FA-42698BB2A65E}" presName="bgRect" presStyleLbl="bgShp" presStyleIdx="3" presStyleCnt="5"/>
      <dgm:spPr/>
    </dgm:pt>
    <dgm:pt modelId="{1E3136CF-A275-47E4-ACA1-580ADB5B1DDE}" type="pres">
      <dgm:prSet presAssocID="{65600D23-FC4D-4FF0-80FA-42698BB2A6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03AD5C-8511-4F84-9566-0316EF6F63F9}" type="pres">
      <dgm:prSet presAssocID="{65600D23-FC4D-4FF0-80FA-42698BB2A65E}" presName="spaceRect" presStyleCnt="0"/>
      <dgm:spPr/>
    </dgm:pt>
    <dgm:pt modelId="{7BB781C3-592C-4475-AA5D-1260DD20C938}" type="pres">
      <dgm:prSet presAssocID="{65600D23-FC4D-4FF0-80FA-42698BB2A65E}" presName="parTx" presStyleLbl="revTx" presStyleIdx="4" presStyleCnt="7">
        <dgm:presLayoutVars>
          <dgm:chMax val="0"/>
          <dgm:chPref val="0"/>
        </dgm:presLayoutVars>
      </dgm:prSet>
      <dgm:spPr/>
    </dgm:pt>
    <dgm:pt modelId="{95434628-3E2E-46A1-8FDC-F454FA23B3E7}" type="pres">
      <dgm:prSet presAssocID="{DEFA8846-E1AD-4663-A50D-0888AB079FFA}" presName="sibTrans" presStyleCnt="0"/>
      <dgm:spPr/>
    </dgm:pt>
    <dgm:pt modelId="{5FBA4E57-C241-46F5-AC60-C3C2B40E3FAF}" type="pres">
      <dgm:prSet presAssocID="{8186E5E0-A5EE-477A-B9BA-58E32A2B52A1}" presName="compNode" presStyleCnt="0"/>
      <dgm:spPr/>
    </dgm:pt>
    <dgm:pt modelId="{7EA4E271-0CE4-4867-B389-E70CF005E658}" type="pres">
      <dgm:prSet presAssocID="{8186E5E0-A5EE-477A-B9BA-58E32A2B52A1}" presName="bgRect" presStyleLbl="bgShp" presStyleIdx="4" presStyleCnt="5"/>
      <dgm:spPr/>
    </dgm:pt>
    <dgm:pt modelId="{D681783E-2DCF-4334-8903-E39661069208}" type="pres">
      <dgm:prSet presAssocID="{8186E5E0-A5EE-477A-B9BA-58E32A2B52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F6340A0-12DA-4395-AB51-F9A6DD2C156F}" type="pres">
      <dgm:prSet presAssocID="{8186E5E0-A5EE-477A-B9BA-58E32A2B52A1}" presName="spaceRect" presStyleCnt="0"/>
      <dgm:spPr/>
    </dgm:pt>
    <dgm:pt modelId="{0C713CEA-E907-4E21-979A-58A7DAE6FCEB}" type="pres">
      <dgm:prSet presAssocID="{8186E5E0-A5EE-477A-B9BA-58E32A2B52A1}" presName="parTx" presStyleLbl="revTx" presStyleIdx="5" presStyleCnt="7">
        <dgm:presLayoutVars>
          <dgm:chMax val="0"/>
          <dgm:chPref val="0"/>
        </dgm:presLayoutVars>
      </dgm:prSet>
      <dgm:spPr/>
    </dgm:pt>
    <dgm:pt modelId="{27044F9F-3481-4E37-906E-DBE836E6759F}" type="pres">
      <dgm:prSet presAssocID="{8186E5E0-A5EE-477A-B9BA-58E32A2B52A1}" presName="desTx" presStyleLbl="revTx" presStyleIdx="6" presStyleCnt="7">
        <dgm:presLayoutVars/>
      </dgm:prSet>
      <dgm:spPr/>
    </dgm:pt>
  </dgm:ptLst>
  <dgm:cxnLst>
    <dgm:cxn modelId="{660E6E03-48A1-4131-850A-21993FE72FA1}" srcId="{DC468A7B-BCC5-4205-BEF8-3A3CA5694D96}" destId="{8186E5E0-A5EE-477A-B9BA-58E32A2B52A1}" srcOrd="4" destOrd="0" parTransId="{7BC2F709-AD95-4E16-8E90-84F8766C14BB}" sibTransId="{62062912-1C11-4272-93DD-7FF5C93B6E36}"/>
    <dgm:cxn modelId="{BC552C0E-637E-4DBD-91DF-F532FF284461}" type="presOf" srcId="{DC468A7B-BCC5-4205-BEF8-3A3CA5694D96}" destId="{01EE8953-422F-44C5-BFA4-4C72339B8C0F}" srcOrd="0" destOrd="0" presId="urn:microsoft.com/office/officeart/2018/2/layout/IconVerticalSolidList"/>
    <dgm:cxn modelId="{87A2E31D-2156-431E-B0F9-827557B1478D}" srcId="{83A2679C-0816-4CA0-ACA7-440B14A75B76}" destId="{3ACBF32D-5D67-413B-BAFB-2BE97BB7E1EE}" srcOrd="0" destOrd="0" parTransId="{718836BB-5084-40E3-8C31-5BE36C2A07E1}" sibTransId="{42DF78C0-4A7B-42A3-B49B-8FED2B83AC80}"/>
    <dgm:cxn modelId="{DFC30D48-449A-402E-A7BF-FD98B6C7CD17}" type="presOf" srcId="{8186E5E0-A5EE-477A-B9BA-58E32A2B52A1}" destId="{0C713CEA-E907-4E21-979A-58A7DAE6FCEB}" srcOrd="0" destOrd="0" presId="urn:microsoft.com/office/officeart/2018/2/layout/IconVerticalSolidList"/>
    <dgm:cxn modelId="{E1A6156A-A144-4599-B515-405BEEAD8F2B}" type="presOf" srcId="{2D884FAF-5D58-40A5-9F5C-89809DEBE56E}" destId="{27044F9F-3481-4E37-906E-DBE836E6759F}" srcOrd="0" destOrd="0" presId="urn:microsoft.com/office/officeart/2018/2/layout/IconVerticalSolidList"/>
    <dgm:cxn modelId="{D085E271-55B9-408D-8161-A3BE68F91294}" type="presOf" srcId="{76ED5C57-F382-4EAD-84B4-903521EAE7BF}" destId="{A330AE76-443A-4EB9-8689-2DD90048A877}" srcOrd="0" destOrd="0" presId="urn:microsoft.com/office/officeart/2018/2/layout/IconVerticalSolidList"/>
    <dgm:cxn modelId="{1C5EAA54-22BD-4765-87F1-D9F42D64D896}" srcId="{DC468A7B-BCC5-4205-BEF8-3A3CA5694D96}" destId="{76ED5C57-F382-4EAD-84B4-903521EAE7BF}" srcOrd="0" destOrd="0" parTransId="{C2BBE6EA-FC79-4216-B611-761CB8FD0163}" sibTransId="{92950702-2E49-4ECA-9C81-9B27596C0FEA}"/>
    <dgm:cxn modelId="{530BCD59-A54F-4F64-83D8-2ABDECFE3733}" type="presOf" srcId="{3ACBF32D-5D67-413B-BAFB-2BE97BB7E1EE}" destId="{847CEF64-0F13-4FF0-8205-BC1696DCD579}" srcOrd="0" destOrd="0" presId="urn:microsoft.com/office/officeart/2018/2/layout/IconVerticalSolidList"/>
    <dgm:cxn modelId="{AB934594-C68C-4585-A248-EA332D4F1CDE}" srcId="{8186E5E0-A5EE-477A-B9BA-58E32A2B52A1}" destId="{2D884FAF-5D58-40A5-9F5C-89809DEBE56E}" srcOrd="0" destOrd="0" parTransId="{48252DF8-E9E8-4272-81AF-2EB555A75170}" sibTransId="{CDD59EA4-D865-4C85-A876-FF1FAF1594B2}"/>
    <dgm:cxn modelId="{EBB64896-0F51-4CFC-A623-069490D188CD}" srcId="{DC468A7B-BCC5-4205-BEF8-3A3CA5694D96}" destId="{76BE7BD9-2945-487D-B1A4-4406EFA77E74}" srcOrd="2" destOrd="0" parTransId="{D124C75A-C6A4-4188-A8F2-1E6AA00200FB}" sibTransId="{9E7FAC20-A0B8-425D-B90D-373310B3C96A}"/>
    <dgm:cxn modelId="{9AD2DCC2-31CA-472B-AAA8-5538183F48DD}" type="presOf" srcId="{76BE7BD9-2945-487D-B1A4-4406EFA77E74}" destId="{4778B532-B8A9-47EF-B077-27028A5E5495}" srcOrd="0" destOrd="0" presId="urn:microsoft.com/office/officeart/2018/2/layout/IconVerticalSolidList"/>
    <dgm:cxn modelId="{7AF7F6E2-7E4F-4425-8E5A-73B78D38B438}" srcId="{DC468A7B-BCC5-4205-BEF8-3A3CA5694D96}" destId="{83A2679C-0816-4CA0-ACA7-440B14A75B76}" srcOrd="1" destOrd="0" parTransId="{3D226F01-8BCE-4F53-8B2A-0FCB0CFBFF66}" sibTransId="{5389352A-BDBA-4C40-ADB1-56932F0DCBAB}"/>
    <dgm:cxn modelId="{3653DEE9-46F7-4148-B57E-000923F3D7C1}" srcId="{DC468A7B-BCC5-4205-BEF8-3A3CA5694D96}" destId="{65600D23-FC4D-4FF0-80FA-42698BB2A65E}" srcOrd="3" destOrd="0" parTransId="{6191E10D-D45B-4216-83BF-FA4CA5FF1149}" sibTransId="{DEFA8846-E1AD-4663-A50D-0888AB079FFA}"/>
    <dgm:cxn modelId="{0E0F17F3-3EAF-4431-B6C2-E37BE7674E36}" type="presOf" srcId="{65600D23-FC4D-4FF0-80FA-42698BB2A65E}" destId="{7BB781C3-592C-4475-AA5D-1260DD20C938}" srcOrd="0" destOrd="0" presId="urn:microsoft.com/office/officeart/2018/2/layout/IconVerticalSolidList"/>
    <dgm:cxn modelId="{4DDD77FA-8590-4ED0-854C-8B905EACF015}" type="presOf" srcId="{83A2679C-0816-4CA0-ACA7-440B14A75B76}" destId="{4F0D008F-845A-47CB-AF0E-1D564EA9D187}" srcOrd="0" destOrd="0" presId="urn:microsoft.com/office/officeart/2018/2/layout/IconVerticalSolidList"/>
    <dgm:cxn modelId="{663712B1-9351-437A-BBD2-28359CF9BE6F}" type="presParOf" srcId="{01EE8953-422F-44C5-BFA4-4C72339B8C0F}" destId="{DF372190-AAF7-47DD-8F01-FB245607C3BC}" srcOrd="0" destOrd="0" presId="urn:microsoft.com/office/officeart/2018/2/layout/IconVerticalSolidList"/>
    <dgm:cxn modelId="{66B3DE19-8F4E-4070-B272-57D9010F3E60}" type="presParOf" srcId="{DF372190-AAF7-47DD-8F01-FB245607C3BC}" destId="{16D4E3DC-70A4-4623-997E-27F6805B74AB}" srcOrd="0" destOrd="0" presId="urn:microsoft.com/office/officeart/2018/2/layout/IconVerticalSolidList"/>
    <dgm:cxn modelId="{91E44DBE-68E2-4A88-A22C-816BBD8837FC}" type="presParOf" srcId="{DF372190-AAF7-47DD-8F01-FB245607C3BC}" destId="{3041A02C-079B-4A10-B330-C28324B81C7C}" srcOrd="1" destOrd="0" presId="urn:microsoft.com/office/officeart/2018/2/layout/IconVerticalSolidList"/>
    <dgm:cxn modelId="{E10DB535-3B42-4130-878A-F33DB9AE54CE}" type="presParOf" srcId="{DF372190-AAF7-47DD-8F01-FB245607C3BC}" destId="{E3112C13-184C-4D0E-AA63-616A2AD1FDB5}" srcOrd="2" destOrd="0" presId="urn:microsoft.com/office/officeart/2018/2/layout/IconVerticalSolidList"/>
    <dgm:cxn modelId="{E60F9EA8-9D26-41D5-AA37-64E801E96786}" type="presParOf" srcId="{DF372190-AAF7-47DD-8F01-FB245607C3BC}" destId="{A330AE76-443A-4EB9-8689-2DD90048A877}" srcOrd="3" destOrd="0" presId="urn:microsoft.com/office/officeart/2018/2/layout/IconVerticalSolidList"/>
    <dgm:cxn modelId="{4E0EEA46-C19B-485A-AD85-69BAC7C61DF4}" type="presParOf" srcId="{01EE8953-422F-44C5-BFA4-4C72339B8C0F}" destId="{AE834636-FE69-469C-A2CD-625A672ECA28}" srcOrd="1" destOrd="0" presId="urn:microsoft.com/office/officeart/2018/2/layout/IconVerticalSolidList"/>
    <dgm:cxn modelId="{D431AEAA-0392-4985-A4B0-37418BF0C9EA}" type="presParOf" srcId="{01EE8953-422F-44C5-BFA4-4C72339B8C0F}" destId="{245424F8-9FF0-4547-8F96-9D43E15B30A2}" srcOrd="2" destOrd="0" presId="urn:microsoft.com/office/officeart/2018/2/layout/IconVerticalSolidList"/>
    <dgm:cxn modelId="{128CE724-1947-429F-8CF9-E2AFDB33E77E}" type="presParOf" srcId="{245424F8-9FF0-4547-8F96-9D43E15B30A2}" destId="{6AB4CF56-0367-4FAE-B44F-DDFBBCF2C83A}" srcOrd="0" destOrd="0" presId="urn:microsoft.com/office/officeart/2018/2/layout/IconVerticalSolidList"/>
    <dgm:cxn modelId="{E2D7A9ED-2F15-40FA-AE5C-ACEEDB7CE4D1}" type="presParOf" srcId="{245424F8-9FF0-4547-8F96-9D43E15B30A2}" destId="{3CD7F969-CB45-4257-BE5D-779CB1B8B9DD}" srcOrd="1" destOrd="0" presId="urn:microsoft.com/office/officeart/2018/2/layout/IconVerticalSolidList"/>
    <dgm:cxn modelId="{B5227A64-3F62-4515-8EAB-A08BF26B6CEE}" type="presParOf" srcId="{245424F8-9FF0-4547-8F96-9D43E15B30A2}" destId="{446549C6-1310-429E-9703-609036F3226B}" srcOrd="2" destOrd="0" presId="urn:microsoft.com/office/officeart/2018/2/layout/IconVerticalSolidList"/>
    <dgm:cxn modelId="{D7F663B8-1046-4E43-9427-8DB8CF122211}" type="presParOf" srcId="{245424F8-9FF0-4547-8F96-9D43E15B30A2}" destId="{4F0D008F-845A-47CB-AF0E-1D564EA9D187}" srcOrd="3" destOrd="0" presId="urn:microsoft.com/office/officeart/2018/2/layout/IconVerticalSolidList"/>
    <dgm:cxn modelId="{D36A83F8-CE66-490E-876B-BE715CC89273}" type="presParOf" srcId="{245424F8-9FF0-4547-8F96-9D43E15B30A2}" destId="{847CEF64-0F13-4FF0-8205-BC1696DCD579}" srcOrd="4" destOrd="0" presId="urn:microsoft.com/office/officeart/2018/2/layout/IconVerticalSolidList"/>
    <dgm:cxn modelId="{5BCE07BB-D6B2-482D-A607-04BE72FCC210}" type="presParOf" srcId="{01EE8953-422F-44C5-BFA4-4C72339B8C0F}" destId="{17535CAD-2451-4E4D-A61B-7967E57C6B7E}" srcOrd="3" destOrd="0" presId="urn:microsoft.com/office/officeart/2018/2/layout/IconVerticalSolidList"/>
    <dgm:cxn modelId="{919FD5CE-60A9-4543-ABE2-9D3FB3CE1C2A}" type="presParOf" srcId="{01EE8953-422F-44C5-BFA4-4C72339B8C0F}" destId="{092DB6F2-7619-40A1-8582-ABC142372689}" srcOrd="4" destOrd="0" presId="urn:microsoft.com/office/officeart/2018/2/layout/IconVerticalSolidList"/>
    <dgm:cxn modelId="{5B79E633-3B8F-4A81-9F55-AC4D75532153}" type="presParOf" srcId="{092DB6F2-7619-40A1-8582-ABC142372689}" destId="{3EB4AF28-3C2C-487F-9FBA-AC3D2C36BC14}" srcOrd="0" destOrd="0" presId="urn:microsoft.com/office/officeart/2018/2/layout/IconVerticalSolidList"/>
    <dgm:cxn modelId="{42F2375A-3CF7-4C22-8C07-898FB5B1F435}" type="presParOf" srcId="{092DB6F2-7619-40A1-8582-ABC142372689}" destId="{9B5325F1-6B04-4F76-8BAB-B6C9AE138C6F}" srcOrd="1" destOrd="0" presId="urn:microsoft.com/office/officeart/2018/2/layout/IconVerticalSolidList"/>
    <dgm:cxn modelId="{4FB67CCC-09AC-4550-9582-90E4A841B934}" type="presParOf" srcId="{092DB6F2-7619-40A1-8582-ABC142372689}" destId="{3DFF8EC9-DA82-453B-AF4B-BF0A677FC784}" srcOrd="2" destOrd="0" presId="urn:microsoft.com/office/officeart/2018/2/layout/IconVerticalSolidList"/>
    <dgm:cxn modelId="{70910826-386E-444D-9541-CEE2D5286EA5}" type="presParOf" srcId="{092DB6F2-7619-40A1-8582-ABC142372689}" destId="{4778B532-B8A9-47EF-B077-27028A5E5495}" srcOrd="3" destOrd="0" presId="urn:microsoft.com/office/officeart/2018/2/layout/IconVerticalSolidList"/>
    <dgm:cxn modelId="{26AF18A5-CBB0-409D-B649-6EC322666F4B}" type="presParOf" srcId="{01EE8953-422F-44C5-BFA4-4C72339B8C0F}" destId="{5276CD5A-BFB4-4450-B864-4BB1278671D2}" srcOrd="5" destOrd="0" presId="urn:microsoft.com/office/officeart/2018/2/layout/IconVerticalSolidList"/>
    <dgm:cxn modelId="{B658D35C-E314-494A-BA33-B02E3512965A}" type="presParOf" srcId="{01EE8953-422F-44C5-BFA4-4C72339B8C0F}" destId="{923E4565-F13C-410D-8980-871D544AC1AF}" srcOrd="6" destOrd="0" presId="urn:microsoft.com/office/officeart/2018/2/layout/IconVerticalSolidList"/>
    <dgm:cxn modelId="{355DC888-B892-48B9-BBA4-7DE4644C3BAA}" type="presParOf" srcId="{923E4565-F13C-410D-8980-871D544AC1AF}" destId="{DCF6DEF8-7A40-4AED-82E6-BAE1461113A1}" srcOrd="0" destOrd="0" presId="urn:microsoft.com/office/officeart/2018/2/layout/IconVerticalSolidList"/>
    <dgm:cxn modelId="{09C4979C-2F94-4A88-BE6A-E4C5C2E6D1BE}" type="presParOf" srcId="{923E4565-F13C-410D-8980-871D544AC1AF}" destId="{1E3136CF-A275-47E4-ACA1-580ADB5B1DDE}" srcOrd="1" destOrd="0" presId="urn:microsoft.com/office/officeart/2018/2/layout/IconVerticalSolidList"/>
    <dgm:cxn modelId="{ED2A2FC7-ED14-4CF5-9D40-954D5631A0BB}" type="presParOf" srcId="{923E4565-F13C-410D-8980-871D544AC1AF}" destId="{1E03AD5C-8511-4F84-9566-0316EF6F63F9}" srcOrd="2" destOrd="0" presId="urn:microsoft.com/office/officeart/2018/2/layout/IconVerticalSolidList"/>
    <dgm:cxn modelId="{2086F364-966B-45BD-B48B-5B7D8BF5E7A1}" type="presParOf" srcId="{923E4565-F13C-410D-8980-871D544AC1AF}" destId="{7BB781C3-592C-4475-AA5D-1260DD20C938}" srcOrd="3" destOrd="0" presId="urn:microsoft.com/office/officeart/2018/2/layout/IconVerticalSolidList"/>
    <dgm:cxn modelId="{662B4F39-26C5-4ABF-8B79-FF2BA0910EA1}" type="presParOf" srcId="{01EE8953-422F-44C5-BFA4-4C72339B8C0F}" destId="{95434628-3E2E-46A1-8FDC-F454FA23B3E7}" srcOrd="7" destOrd="0" presId="urn:microsoft.com/office/officeart/2018/2/layout/IconVerticalSolidList"/>
    <dgm:cxn modelId="{830DA037-960D-40F8-AC2C-4E2615382A9D}" type="presParOf" srcId="{01EE8953-422F-44C5-BFA4-4C72339B8C0F}" destId="{5FBA4E57-C241-46F5-AC60-C3C2B40E3FAF}" srcOrd="8" destOrd="0" presId="urn:microsoft.com/office/officeart/2018/2/layout/IconVerticalSolidList"/>
    <dgm:cxn modelId="{E3BA378B-DDEC-4696-A260-546623ED8CB4}" type="presParOf" srcId="{5FBA4E57-C241-46F5-AC60-C3C2B40E3FAF}" destId="{7EA4E271-0CE4-4867-B389-E70CF005E658}" srcOrd="0" destOrd="0" presId="urn:microsoft.com/office/officeart/2018/2/layout/IconVerticalSolidList"/>
    <dgm:cxn modelId="{461EFB0F-26FE-4118-A2A5-75F85F26C7DB}" type="presParOf" srcId="{5FBA4E57-C241-46F5-AC60-C3C2B40E3FAF}" destId="{D681783E-2DCF-4334-8903-E39661069208}" srcOrd="1" destOrd="0" presId="urn:microsoft.com/office/officeart/2018/2/layout/IconVerticalSolidList"/>
    <dgm:cxn modelId="{A47EC61B-B5CE-4E6F-80A3-2F142DB2ABEB}" type="presParOf" srcId="{5FBA4E57-C241-46F5-AC60-C3C2B40E3FAF}" destId="{1F6340A0-12DA-4395-AB51-F9A6DD2C156F}" srcOrd="2" destOrd="0" presId="urn:microsoft.com/office/officeart/2018/2/layout/IconVerticalSolidList"/>
    <dgm:cxn modelId="{AD1E66B6-40B8-46A0-8465-2CB376EE16BC}" type="presParOf" srcId="{5FBA4E57-C241-46F5-AC60-C3C2B40E3FAF}" destId="{0C713CEA-E907-4E21-979A-58A7DAE6FCEB}" srcOrd="3" destOrd="0" presId="urn:microsoft.com/office/officeart/2018/2/layout/IconVerticalSolidList"/>
    <dgm:cxn modelId="{35A5120E-8E58-4FF8-A539-70FDDF4F3922}" type="presParOf" srcId="{5FBA4E57-C241-46F5-AC60-C3C2B40E3FAF}" destId="{27044F9F-3481-4E37-906E-DBE836E675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1508FA-ABE8-4B68-B6A9-59D51EAE791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F14C41-160C-42A9-81CA-81A5C09FB0A8}">
      <dgm:prSet/>
      <dgm:spPr/>
      <dgm:t>
        <a:bodyPr/>
        <a:lstStyle/>
        <a:p>
          <a:r>
            <a:rPr lang="en-US"/>
            <a:t>Awesome programming skills</a:t>
          </a:r>
        </a:p>
      </dgm:t>
    </dgm:pt>
    <dgm:pt modelId="{54119D52-45FF-45CD-B951-D6635A92144F}" type="parTrans" cxnId="{51E348D4-79A9-43A2-B7C3-E48E4D7AE09D}">
      <dgm:prSet/>
      <dgm:spPr/>
      <dgm:t>
        <a:bodyPr/>
        <a:lstStyle/>
        <a:p>
          <a:endParaRPr lang="en-US"/>
        </a:p>
      </dgm:t>
    </dgm:pt>
    <dgm:pt modelId="{1537888A-F8F2-49C7-BF1E-DAFA58AF7A6B}" type="sibTrans" cxnId="{51E348D4-79A9-43A2-B7C3-E48E4D7AE09D}">
      <dgm:prSet/>
      <dgm:spPr/>
      <dgm:t>
        <a:bodyPr/>
        <a:lstStyle/>
        <a:p>
          <a:endParaRPr lang="en-US"/>
        </a:p>
      </dgm:t>
    </dgm:pt>
    <dgm:pt modelId="{50533F69-1692-4162-84CE-A9B768841026}">
      <dgm:prSet/>
      <dgm:spPr/>
      <dgm:t>
        <a:bodyPr/>
        <a:lstStyle/>
        <a:p>
          <a:r>
            <a:rPr lang="en-US"/>
            <a:t>Willing to mentor and be value-driven</a:t>
          </a:r>
        </a:p>
      </dgm:t>
    </dgm:pt>
    <dgm:pt modelId="{D111363B-9E00-4DD8-8994-B5B746B24D4A}" type="parTrans" cxnId="{27520BEC-4593-4387-A932-DCC7E1C31288}">
      <dgm:prSet/>
      <dgm:spPr/>
      <dgm:t>
        <a:bodyPr/>
        <a:lstStyle/>
        <a:p>
          <a:endParaRPr lang="en-US"/>
        </a:p>
      </dgm:t>
    </dgm:pt>
    <dgm:pt modelId="{2C6B019E-B7FE-4BEF-8521-399332965681}" type="sibTrans" cxnId="{27520BEC-4593-4387-A932-DCC7E1C31288}">
      <dgm:prSet/>
      <dgm:spPr/>
      <dgm:t>
        <a:bodyPr/>
        <a:lstStyle/>
        <a:p>
          <a:endParaRPr lang="en-US"/>
        </a:p>
      </dgm:t>
    </dgm:pt>
    <dgm:pt modelId="{78323270-41F0-4579-94F7-C162587B17C6}">
      <dgm:prSet/>
      <dgm:spPr/>
      <dgm:t>
        <a:bodyPr/>
        <a:lstStyle/>
        <a:p>
          <a:r>
            <a:rPr lang="en-US"/>
            <a:t>Grows out of the Developer role </a:t>
          </a:r>
        </a:p>
      </dgm:t>
    </dgm:pt>
    <dgm:pt modelId="{7108F09B-A8CE-49F1-A5ED-B37B515C3213}" type="parTrans" cxnId="{93D53C89-EBC0-4153-8527-F1EDF438FA4F}">
      <dgm:prSet/>
      <dgm:spPr/>
      <dgm:t>
        <a:bodyPr/>
        <a:lstStyle/>
        <a:p>
          <a:endParaRPr lang="en-US"/>
        </a:p>
      </dgm:t>
    </dgm:pt>
    <dgm:pt modelId="{EC024AC2-447C-4316-820A-D1ED88BC9F3C}" type="sibTrans" cxnId="{93D53C89-EBC0-4153-8527-F1EDF438FA4F}">
      <dgm:prSet/>
      <dgm:spPr/>
      <dgm:t>
        <a:bodyPr/>
        <a:lstStyle/>
        <a:p>
          <a:endParaRPr lang="en-US"/>
        </a:p>
      </dgm:t>
    </dgm:pt>
    <dgm:pt modelId="{4A697A88-120D-4EFF-BC61-9D4887556A8E}">
      <dgm:prSet/>
      <dgm:spPr/>
      <dgm:t>
        <a:bodyPr/>
        <a:lstStyle/>
        <a:p>
          <a:r>
            <a:rPr lang="en-US"/>
            <a:t>Requires great relationship with Architect </a:t>
          </a:r>
        </a:p>
      </dgm:t>
    </dgm:pt>
    <dgm:pt modelId="{CE16F54F-B5CC-408F-9E34-90B7B9407A22}" type="parTrans" cxnId="{6BA84CB8-3F84-4A47-84BE-312AF31E3AE4}">
      <dgm:prSet/>
      <dgm:spPr/>
      <dgm:t>
        <a:bodyPr/>
        <a:lstStyle/>
        <a:p>
          <a:endParaRPr lang="en-US"/>
        </a:p>
      </dgm:t>
    </dgm:pt>
    <dgm:pt modelId="{47C987B2-B6EC-4F65-95F3-96259E8364F2}" type="sibTrans" cxnId="{6BA84CB8-3F84-4A47-84BE-312AF31E3AE4}">
      <dgm:prSet/>
      <dgm:spPr/>
      <dgm:t>
        <a:bodyPr/>
        <a:lstStyle/>
        <a:p>
          <a:endParaRPr lang="en-US"/>
        </a:p>
      </dgm:t>
    </dgm:pt>
    <dgm:pt modelId="{E7DE7A85-5258-4123-9F9C-E89FAB1C8641}">
      <dgm:prSet/>
      <dgm:spPr/>
      <dgm:t>
        <a:bodyPr/>
        <a:lstStyle/>
        <a:p>
          <a:r>
            <a:rPr lang="en-US"/>
            <a:t>Wide knowledge of libraries/tools/techniques </a:t>
          </a:r>
        </a:p>
      </dgm:t>
    </dgm:pt>
    <dgm:pt modelId="{C6FF13D3-DDFD-46A8-B038-3FFFE7CDD803}" type="parTrans" cxnId="{690149CE-C3E2-4A57-AFBC-6586B6BDC8BB}">
      <dgm:prSet/>
      <dgm:spPr/>
      <dgm:t>
        <a:bodyPr/>
        <a:lstStyle/>
        <a:p>
          <a:endParaRPr lang="en-US"/>
        </a:p>
      </dgm:t>
    </dgm:pt>
    <dgm:pt modelId="{E6B82618-4A4A-4D83-B986-43D3ED9D02D3}" type="sibTrans" cxnId="{690149CE-C3E2-4A57-AFBC-6586B6BDC8BB}">
      <dgm:prSet/>
      <dgm:spPr/>
      <dgm:t>
        <a:bodyPr/>
        <a:lstStyle/>
        <a:p>
          <a:endParaRPr lang="en-US"/>
        </a:p>
      </dgm:t>
    </dgm:pt>
    <dgm:pt modelId="{B5AAB496-8CBE-4B20-AA76-74016DFAAA0B}">
      <dgm:prSet/>
      <dgm:spPr/>
      <dgm:t>
        <a:bodyPr/>
        <a:lstStyle/>
        <a:p>
          <a:r>
            <a:rPr lang="en-US"/>
            <a:t>Adept at creating technical specifications </a:t>
          </a:r>
        </a:p>
      </dgm:t>
    </dgm:pt>
    <dgm:pt modelId="{9B90A4FE-1DE7-4E47-A503-14F212E8AF6E}" type="parTrans" cxnId="{504164A7-851B-4E68-86FD-C32E7A7984D5}">
      <dgm:prSet/>
      <dgm:spPr/>
      <dgm:t>
        <a:bodyPr/>
        <a:lstStyle/>
        <a:p>
          <a:endParaRPr lang="en-US"/>
        </a:p>
      </dgm:t>
    </dgm:pt>
    <dgm:pt modelId="{FCDB50CA-233E-4834-8487-519F4770919E}" type="sibTrans" cxnId="{504164A7-851B-4E68-86FD-C32E7A7984D5}">
      <dgm:prSet/>
      <dgm:spPr/>
      <dgm:t>
        <a:bodyPr/>
        <a:lstStyle/>
        <a:p>
          <a:endParaRPr lang="en-US"/>
        </a:p>
      </dgm:t>
    </dgm:pt>
    <dgm:pt modelId="{CBE37F4F-31AF-4D4C-B29C-EDC13F96DC17}">
      <dgm:prSet/>
      <dgm:spPr/>
      <dgm:t>
        <a:bodyPr/>
        <a:lstStyle/>
        <a:p>
          <a:r>
            <a:rPr lang="en-US"/>
            <a:t>Adept at build &amp; configuration management </a:t>
          </a:r>
        </a:p>
      </dgm:t>
    </dgm:pt>
    <dgm:pt modelId="{3CE4DCA8-6103-4313-93F1-25B4A2122C5D}" type="parTrans" cxnId="{414E7521-4F9C-4E55-A9F5-32DE1FC3714A}">
      <dgm:prSet/>
      <dgm:spPr/>
      <dgm:t>
        <a:bodyPr/>
        <a:lstStyle/>
        <a:p>
          <a:endParaRPr lang="en-US"/>
        </a:p>
      </dgm:t>
    </dgm:pt>
    <dgm:pt modelId="{F4AE1E75-8A1C-4757-B1AB-25E783AC8E6A}" type="sibTrans" cxnId="{414E7521-4F9C-4E55-A9F5-32DE1FC3714A}">
      <dgm:prSet/>
      <dgm:spPr/>
      <dgm:t>
        <a:bodyPr/>
        <a:lstStyle/>
        <a:p>
          <a:endParaRPr lang="en-US"/>
        </a:p>
      </dgm:t>
    </dgm:pt>
    <dgm:pt modelId="{2168ED4D-43FF-44F7-82F7-F16FFA532D9A}">
      <dgm:prSet/>
      <dgm:spPr/>
      <dgm:t>
        <a:bodyPr/>
        <a:lstStyle/>
        <a:p>
          <a:r>
            <a:rPr lang="en-US"/>
            <a:t>Adept at debugging, post-mortem log inspection, etc. </a:t>
          </a:r>
        </a:p>
      </dgm:t>
    </dgm:pt>
    <dgm:pt modelId="{EA6A4BB6-4CA2-49D5-8D98-507F46392595}" type="parTrans" cxnId="{75D2382C-98E8-406B-B98A-34D385D6EDBC}">
      <dgm:prSet/>
      <dgm:spPr/>
      <dgm:t>
        <a:bodyPr/>
        <a:lstStyle/>
        <a:p>
          <a:endParaRPr lang="en-US"/>
        </a:p>
      </dgm:t>
    </dgm:pt>
    <dgm:pt modelId="{744F6451-6236-427B-AC99-7491E6CFE150}" type="sibTrans" cxnId="{75D2382C-98E8-406B-B98A-34D385D6EDBC}">
      <dgm:prSet/>
      <dgm:spPr/>
      <dgm:t>
        <a:bodyPr/>
        <a:lstStyle/>
        <a:p>
          <a:endParaRPr lang="en-US"/>
        </a:p>
      </dgm:t>
    </dgm:pt>
    <dgm:pt modelId="{229E16B7-E6EF-4555-ACD4-EBF9B19EB665}">
      <dgm:prSet/>
      <dgm:spPr/>
      <dgm:t>
        <a:bodyPr/>
        <a:lstStyle/>
        <a:p>
          <a:r>
            <a:rPr lang="en-US"/>
            <a:t>Can create own tools if needed</a:t>
          </a:r>
        </a:p>
      </dgm:t>
    </dgm:pt>
    <dgm:pt modelId="{58DE2D42-D226-4EB8-A125-047A3E3AAE92}" type="parTrans" cxnId="{D2BA67CC-150E-4854-9ACC-A97AABD76FA5}">
      <dgm:prSet/>
      <dgm:spPr/>
      <dgm:t>
        <a:bodyPr/>
        <a:lstStyle/>
        <a:p>
          <a:endParaRPr lang="en-US"/>
        </a:p>
      </dgm:t>
    </dgm:pt>
    <dgm:pt modelId="{351B8136-517B-415E-B596-FCBABF93F59C}" type="sibTrans" cxnId="{D2BA67CC-150E-4854-9ACC-A97AABD76FA5}">
      <dgm:prSet/>
      <dgm:spPr/>
      <dgm:t>
        <a:bodyPr/>
        <a:lstStyle/>
        <a:p>
          <a:endParaRPr lang="en-US"/>
        </a:p>
      </dgm:t>
    </dgm:pt>
    <dgm:pt modelId="{60199DC2-B042-4381-A334-969E9749E37F}" type="pres">
      <dgm:prSet presAssocID="{AC1508FA-ABE8-4B68-B6A9-59D51EAE7911}" presName="vert0" presStyleCnt="0">
        <dgm:presLayoutVars>
          <dgm:dir/>
          <dgm:animOne val="branch"/>
          <dgm:animLvl val="lvl"/>
        </dgm:presLayoutVars>
      </dgm:prSet>
      <dgm:spPr/>
    </dgm:pt>
    <dgm:pt modelId="{CB1B1117-7D39-4B60-811B-8612735359A9}" type="pres">
      <dgm:prSet presAssocID="{89F14C41-160C-42A9-81CA-81A5C09FB0A8}" presName="thickLine" presStyleLbl="alignNode1" presStyleIdx="0" presStyleCnt="9"/>
      <dgm:spPr/>
    </dgm:pt>
    <dgm:pt modelId="{13E6EB9A-4386-4CB6-AAB2-9448751BA812}" type="pres">
      <dgm:prSet presAssocID="{89F14C41-160C-42A9-81CA-81A5C09FB0A8}" presName="horz1" presStyleCnt="0"/>
      <dgm:spPr/>
    </dgm:pt>
    <dgm:pt modelId="{50637EBB-A7CC-4B5E-B32C-1AE5AFCDD099}" type="pres">
      <dgm:prSet presAssocID="{89F14C41-160C-42A9-81CA-81A5C09FB0A8}" presName="tx1" presStyleLbl="revTx" presStyleIdx="0" presStyleCnt="9"/>
      <dgm:spPr/>
    </dgm:pt>
    <dgm:pt modelId="{2E3AD68B-C569-43D3-996D-0247B3400D4B}" type="pres">
      <dgm:prSet presAssocID="{89F14C41-160C-42A9-81CA-81A5C09FB0A8}" presName="vert1" presStyleCnt="0"/>
      <dgm:spPr/>
    </dgm:pt>
    <dgm:pt modelId="{259A4260-1BB6-4131-A197-F12C84D4006D}" type="pres">
      <dgm:prSet presAssocID="{50533F69-1692-4162-84CE-A9B768841026}" presName="thickLine" presStyleLbl="alignNode1" presStyleIdx="1" presStyleCnt="9"/>
      <dgm:spPr/>
    </dgm:pt>
    <dgm:pt modelId="{3531EC5C-635F-4763-8BFD-876FA1F50A3D}" type="pres">
      <dgm:prSet presAssocID="{50533F69-1692-4162-84CE-A9B768841026}" presName="horz1" presStyleCnt="0"/>
      <dgm:spPr/>
    </dgm:pt>
    <dgm:pt modelId="{8AF809F1-E2CC-4604-8128-58198973070D}" type="pres">
      <dgm:prSet presAssocID="{50533F69-1692-4162-84CE-A9B768841026}" presName="tx1" presStyleLbl="revTx" presStyleIdx="1" presStyleCnt="9"/>
      <dgm:spPr/>
    </dgm:pt>
    <dgm:pt modelId="{3AD24AF8-57F8-473F-B05E-5078A7864D19}" type="pres">
      <dgm:prSet presAssocID="{50533F69-1692-4162-84CE-A9B768841026}" presName="vert1" presStyleCnt="0"/>
      <dgm:spPr/>
    </dgm:pt>
    <dgm:pt modelId="{F7D7A854-AB80-4C5A-9AC6-927A7F4D6CD6}" type="pres">
      <dgm:prSet presAssocID="{78323270-41F0-4579-94F7-C162587B17C6}" presName="thickLine" presStyleLbl="alignNode1" presStyleIdx="2" presStyleCnt="9"/>
      <dgm:spPr/>
    </dgm:pt>
    <dgm:pt modelId="{3FEEC3AB-D616-4243-BAAB-8588B22C9B36}" type="pres">
      <dgm:prSet presAssocID="{78323270-41F0-4579-94F7-C162587B17C6}" presName="horz1" presStyleCnt="0"/>
      <dgm:spPr/>
    </dgm:pt>
    <dgm:pt modelId="{8C13AAC4-CD1C-4A4B-889F-ABE6A0B3F112}" type="pres">
      <dgm:prSet presAssocID="{78323270-41F0-4579-94F7-C162587B17C6}" presName="tx1" presStyleLbl="revTx" presStyleIdx="2" presStyleCnt="9"/>
      <dgm:spPr/>
    </dgm:pt>
    <dgm:pt modelId="{039C0EEC-FF36-4739-BC33-94EAF93D0254}" type="pres">
      <dgm:prSet presAssocID="{78323270-41F0-4579-94F7-C162587B17C6}" presName="vert1" presStyleCnt="0"/>
      <dgm:spPr/>
    </dgm:pt>
    <dgm:pt modelId="{14988B4E-3391-4A93-BF89-A79390859513}" type="pres">
      <dgm:prSet presAssocID="{4A697A88-120D-4EFF-BC61-9D4887556A8E}" presName="thickLine" presStyleLbl="alignNode1" presStyleIdx="3" presStyleCnt="9"/>
      <dgm:spPr/>
    </dgm:pt>
    <dgm:pt modelId="{B78489F9-EC4B-4CAD-B9FD-8BB85DCFB3E8}" type="pres">
      <dgm:prSet presAssocID="{4A697A88-120D-4EFF-BC61-9D4887556A8E}" presName="horz1" presStyleCnt="0"/>
      <dgm:spPr/>
    </dgm:pt>
    <dgm:pt modelId="{0CCAB0B4-D539-4DD6-90A8-3CFE15E4E616}" type="pres">
      <dgm:prSet presAssocID="{4A697A88-120D-4EFF-BC61-9D4887556A8E}" presName="tx1" presStyleLbl="revTx" presStyleIdx="3" presStyleCnt="9"/>
      <dgm:spPr/>
    </dgm:pt>
    <dgm:pt modelId="{FF2F2170-B071-4574-AA41-48F4A866F2B2}" type="pres">
      <dgm:prSet presAssocID="{4A697A88-120D-4EFF-BC61-9D4887556A8E}" presName="vert1" presStyleCnt="0"/>
      <dgm:spPr/>
    </dgm:pt>
    <dgm:pt modelId="{42CF905F-33C7-4107-86FC-0390F3CCD92B}" type="pres">
      <dgm:prSet presAssocID="{E7DE7A85-5258-4123-9F9C-E89FAB1C8641}" presName="thickLine" presStyleLbl="alignNode1" presStyleIdx="4" presStyleCnt="9"/>
      <dgm:spPr/>
    </dgm:pt>
    <dgm:pt modelId="{158C89CD-8115-4A0A-8D44-AF3A62F16A01}" type="pres">
      <dgm:prSet presAssocID="{E7DE7A85-5258-4123-9F9C-E89FAB1C8641}" presName="horz1" presStyleCnt="0"/>
      <dgm:spPr/>
    </dgm:pt>
    <dgm:pt modelId="{9186D664-3D66-4DB1-995E-4DE1C6CC8378}" type="pres">
      <dgm:prSet presAssocID="{E7DE7A85-5258-4123-9F9C-E89FAB1C8641}" presName="tx1" presStyleLbl="revTx" presStyleIdx="4" presStyleCnt="9"/>
      <dgm:spPr/>
    </dgm:pt>
    <dgm:pt modelId="{6E62FBF7-4136-423E-A8F9-4DA2B0181F84}" type="pres">
      <dgm:prSet presAssocID="{E7DE7A85-5258-4123-9F9C-E89FAB1C8641}" presName="vert1" presStyleCnt="0"/>
      <dgm:spPr/>
    </dgm:pt>
    <dgm:pt modelId="{E7BA04E5-ACA1-4C39-9AA3-705A726D835F}" type="pres">
      <dgm:prSet presAssocID="{B5AAB496-8CBE-4B20-AA76-74016DFAAA0B}" presName="thickLine" presStyleLbl="alignNode1" presStyleIdx="5" presStyleCnt="9"/>
      <dgm:spPr/>
    </dgm:pt>
    <dgm:pt modelId="{4FEA65B5-5364-4DC1-BB09-BB76D0973ADC}" type="pres">
      <dgm:prSet presAssocID="{B5AAB496-8CBE-4B20-AA76-74016DFAAA0B}" presName="horz1" presStyleCnt="0"/>
      <dgm:spPr/>
    </dgm:pt>
    <dgm:pt modelId="{0D0FE55C-7895-4340-AF55-6C322C638644}" type="pres">
      <dgm:prSet presAssocID="{B5AAB496-8CBE-4B20-AA76-74016DFAAA0B}" presName="tx1" presStyleLbl="revTx" presStyleIdx="5" presStyleCnt="9"/>
      <dgm:spPr/>
    </dgm:pt>
    <dgm:pt modelId="{4091879D-010C-476E-A0BF-247F0CC1991D}" type="pres">
      <dgm:prSet presAssocID="{B5AAB496-8CBE-4B20-AA76-74016DFAAA0B}" presName="vert1" presStyleCnt="0"/>
      <dgm:spPr/>
    </dgm:pt>
    <dgm:pt modelId="{A22A0517-C76C-44F1-974F-163BEE45A3A5}" type="pres">
      <dgm:prSet presAssocID="{CBE37F4F-31AF-4D4C-B29C-EDC13F96DC17}" presName="thickLine" presStyleLbl="alignNode1" presStyleIdx="6" presStyleCnt="9"/>
      <dgm:spPr/>
    </dgm:pt>
    <dgm:pt modelId="{0DE485B9-BAF2-4CEE-AD9A-BAA231AB78E3}" type="pres">
      <dgm:prSet presAssocID="{CBE37F4F-31AF-4D4C-B29C-EDC13F96DC17}" presName="horz1" presStyleCnt="0"/>
      <dgm:spPr/>
    </dgm:pt>
    <dgm:pt modelId="{BBA6A9A1-AE1E-44AA-8131-3A8DAC834CB2}" type="pres">
      <dgm:prSet presAssocID="{CBE37F4F-31AF-4D4C-B29C-EDC13F96DC17}" presName="tx1" presStyleLbl="revTx" presStyleIdx="6" presStyleCnt="9"/>
      <dgm:spPr/>
    </dgm:pt>
    <dgm:pt modelId="{5985A845-C65F-4F79-9073-A62D58787FFD}" type="pres">
      <dgm:prSet presAssocID="{CBE37F4F-31AF-4D4C-B29C-EDC13F96DC17}" presName="vert1" presStyleCnt="0"/>
      <dgm:spPr/>
    </dgm:pt>
    <dgm:pt modelId="{87C7E569-BEFB-4CFA-B359-AC27F0473580}" type="pres">
      <dgm:prSet presAssocID="{2168ED4D-43FF-44F7-82F7-F16FFA532D9A}" presName="thickLine" presStyleLbl="alignNode1" presStyleIdx="7" presStyleCnt="9"/>
      <dgm:spPr/>
    </dgm:pt>
    <dgm:pt modelId="{7EACB96E-353B-4400-A3E8-E4FD8D07CFE5}" type="pres">
      <dgm:prSet presAssocID="{2168ED4D-43FF-44F7-82F7-F16FFA532D9A}" presName="horz1" presStyleCnt="0"/>
      <dgm:spPr/>
    </dgm:pt>
    <dgm:pt modelId="{759F1F94-C312-47A9-9582-1E191D191D1D}" type="pres">
      <dgm:prSet presAssocID="{2168ED4D-43FF-44F7-82F7-F16FFA532D9A}" presName="tx1" presStyleLbl="revTx" presStyleIdx="7" presStyleCnt="9"/>
      <dgm:spPr/>
    </dgm:pt>
    <dgm:pt modelId="{0F84B1B8-9F22-4EDA-95E5-A5AFC1AFC15F}" type="pres">
      <dgm:prSet presAssocID="{2168ED4D-43FF-44F7-82F7-F16FFA532D9A}" presName="vert1" presStyleCnt="0"/>
      <dgm:spPr/>
    </dgm:pt>
    <dgm:pt modelId="{A9D45454-BA4B-497C-B231-1E5DC6D1B051}" type="pres">
      <dgm:prSet presAssocID="{229E16B7-E6EF-4555-ACD4-EBF9B19EB665}" presName="thickLine" presStyleLbl="alignNode1" presStyleIdx="8" presStyleCnt="9"/>
      <dgm:spPr/>
    </dgm:pt>
    <dgm:pt modelId="{7133F7AD-8F39-47F2-BE74-74006BC2DA7D}" type="pres">
      <dgm:prSet presAssocID="{229E16B7-E6EF-4555-ACD4-EBF9B19EB665}" presName="horz1" presStyleCnt="0"/>
      <dgm:spPr/>
    </dgm:pt>
    <dgm:pt modelId="{1C61496E-D94C-4DAB-9F5C-6C48322E25CC}" type="pres">
      <dgm:prSet presAssocID="{229E16B7-E6EF-4555-ACD4-EBF9B19EB665}" presName="tx1" presStyleLbl="revTx" presStyleIdx="8" presStyleCnt="9"/>
      <dgm:spPr/>
    </dgm:pt>
    <dgm:pt modelId="{F5591240-9016-46E7-8571-58CAAD25F9E5}" type="pres">
      <dgm:prSet presAssocID="{229E16B7-E6EF-4555-ACD4-EBF9B19EB665}" presName="vert1" presStyleCnt="0"/>
      <dgm:spPr/>
    </dgm:pt>
  </dgm:ptLst>
  <dgm:cxnLst>
    <dgm:cxn modelId="{D0C1C305-D3F0-441F-9E56-2764180679A8}" type="presOf" srcId="{89F14C41-160C-42A9-81CA-81A5C09FB0A8}" destId="{50637EBB-A7CC-4B5E-B32C-1AE5AFCDD099}" srcOrd="0" destOrd="0" presId="urn:microsoft.com/office/officeart/2008/layout/LinedList"/>
    <dgm:cxn modelId="{414E7521-4F9C-4E55-A9F5-32DE1FC3714A}" srcId="{AC1508FA-ABE8-4B68-B6A9-59D51EAE7911}" destId="{CBE37F4F-31AF-4D4C-B29C-EDC13F96DC17}" srcOrd="6" destOrd="0" parTransId="{3CE4DCA8-6103-4313-93F1-25B4A2122C5D}" sibTransId="{F4AE1E75-8A1C-4757-B1AB-25E783AC8E6A}"/>
    <dgm:cxn modelId="{75D2382C-98E8-406B-B98A-34D385D6EDBC}" srcId="{AC1508FA-ABE8-4B68-B6A9-59D51EAE7911}" destId="{2168ED4D-43FF-44F7-82F7-F16FFA532D9A}" srcOrd="7" destOrd="0" parTransId="{EA6A4BB6-4CA2-49D5-8D98-507F46392595}" sibTransId="{744F6451-6236-427B-AC99-7491E6CFE150}"/>
    <dgm:cxn modelId="{384A2C5E-C53E-490A-BDF3-9708E752AC7A}" type="presOf" srcId="{AC1508FA-ABE8-4B68-B6A9-59D51EAE7911}" destId="{60199DC2-B042-4381-A334-969E9749E37F}" srcOrd="0" destOrd="0" presId="urn:microsoft.com/office/officeart/2008/layout/LinedList"/>
    <dgm:cxn modelId="{24413254-B7C1-4A3E-92C9-B68C6605C603}" type="presOf" srcId="{2168ED4D-43FF-44F7-82F7-F16FFA532D9A}" destId="{759F1F94-C312-47A9-9582-1E191D191D1D}" srcOrd="0" destOrd="0" presId="urn:microsoft.com/office/officeart/2008/layout/LinedList"/>
    <dgm:cxn modelId="{F7642A55-F21B-48FC-A0B7-3E8CBDA4A41F}" type="presOf" srcId="{B5AAB496-8CBE-4B20-AA76-74016DFAAA0B}" destId="{0D0FE55C-7895-4340-AF55-6C322C638644}" srcOrd="0" destOrd="0" presId="urn:microsoft.com/office/officeart/2008/layout/LinedList"/>
    <dgm:cxn modelId="{93D53C89-EBC0-4153-8527-F1EDF438FA4F}" srcId="{AC1508FA-ABE8-4B68-B6A9-59D51EAE7911}" destId="{78323270-41F0-4579-94F7-C162587B17C6}" srcOrd="2" destOrd="0" parTransId="{7108F09B-A8CE-49F1-A5ED-B37B515C3213}" sibTransId="{EC024AC2-447C-4316-820A-D1ED88BC9F3C}"/>
    <dgm:cxn modelId="{B4E89990-A5AE-4D15-A9D2-D395EF09319D}" type="presOf" srcId="{229E16B7-E6EF-4555-ACD4-EBF9B19EB665}" destId="{1C61496E-D94C-4DAB-9F5C-6C48322E25CC}" srcOrd="0" destOrd="0" presId="urn:microsoft.com/office/officeart/2008/layout/LinedList"/>
    <dgm:cxn modelId="{504164A7-851B-4E68-86FD-C32E7A7984D5}" srcId="{AC1508FA-ABE8-4B68-B6A9-59D51EAE7911}" destId="{B5AAB496-8CBE-4B20-AA76-74016DFAAA0B}" srcOrd="5" destOrd="0" parTransId="{9B90A4FE-1DE7-4E47-A503-14F212E8AF6E}" sibTransId="{FCDB50CA-233E-4834-8487-519F4770919E}"/>
    <dgm:cxn modelId="{2E6BF7B6-4A0A-496C-808F-DD9C662ADE2A}" type="presOf" srcId="{78323270-41F0-4579-94F7-C162587B17C6}" destId="{8C13AAC4-CD1C-4A4B-889F-ABE6A0B3F112}" srcOrd="0" destOrd="0" presId="urn:microsoft.com/office/officeart/2008/layout/LinedList"/>
    <dgm:cxn modelId="{6BA84CB8-3F84-4A47-84BE-312AF31E3AE4}" srcId="{AC1508FA-ABE8-4B68-B6A9-59D51EAE7911}" destId="{4A697A88-120D-4EFF-BC61-9D4887556A8E}" srcOrd="3" destOrd="0" parTransId="{CE16F54F-B5CC-408F-9E34-90B7B9407A22}" sibTransId="{47C987B2-B6EC-4F65-95F3-96259E8364F2}"/>
    <dgm:cxn modelId="{8939CEB9-2B83-43EA-AD61-01D06FBE867F}" type="presOf" srcId="{CBE37F4F-31AF-4D4C-B29C-EDC13F96DC17}" destId="{BBA6A9A1-AE1E-44AA-8131-3A8DAC834CB2}" srcOrd="0" destOrd="0" presId="urn:microsoft.com/office/officeart/2008/layout/LinedList"/>
    <dgm:cxn modelId="{D2BA67CC-150E-4854-9ACC-A97AABD76FA5}" srcId="{AC1508FA-ABE8-4B68-B6A9-59D51EAE7911}" destId="{229E16B7-E6EF-4555-ACD4-EBF9B19EB665}" srcOrd="8" destOrd="0" parTransId="{58DE2D42-D226-4EB8-A125-047A3E3AAE92}" sibTransId="{351B8136-517B-415E-B596-FCBABF93F59C}"/>
    <dgm:cxn modelId="{690149CE-C3E2-4A57-AFBC-6586B6BDC8BB}" srcId="{AC1508FA-ABE8-4B68-B6A9-59D51EAE7911}" destId="{E7DE7A85-5258-4123-9F9C-E89FAB1C8641}" srcOrd="4" destOrd="0" parTransId="{C6FF13D3-DDFD-46A8-B038-3FFFE7CDD803}" sibTransId="{E6B82618-4A4A-4D83-B986-43D3ED9D02D3}"/>
    <dgm:cxn modelId="{51E348D4-79A9-43A2-B7C3-E48E4D7AE09D}" srcId="{AC1508FA-ABE8-4B68-B6A9-59D51EAE7911}" destId="{89F14C41-160C-42A9-81CA-81A5C09FB0A8}" srcOrd="0" destOrd="0" parTransId="{54119D52-45FF-45CD-B951-D6635A92144F}" sibTransId="{1537888A-F8F2-49C7-BF1E-DAFA58AF7A6B}"/>
    <dgm:cxn modelId="{265E72D6-A2B0-47D1-A549-7792952474EA}" type="presOf" srcId="{50533F69-1692-4162-84CE-A9B768841026}" destId="{8AF809F1-E2CC-4604-8128-58198973070D}" srcOrd="0" destOrd="0" presId="urn:microsoft.com/office/officeart/2008/layout/LinedList"/>
    <dgm:cxn modelId="{CDD4C8D8-EDE0-4E30-AF03-662AD6FD8AE6}" type="presOf" srcId="{E7DE7A85-5258-4123-9F9C-E89FAB1C8641}" destId="{9186D664-3D66-4DB1-995E-4DE1C6CC8378}" srcOrd="0" destOrd="0" presId="urn:microsoft.com/office/officeart/2008/layout/LinedList"/>
    <dgm:cxn modelId="{94CF1FE4-35C1-4E8A-951D-38E1772E79D5}" type="presOf" srcId="{4A697A88-120D-4EFF-BC61-9D4887556A8E}" destId="{0CCAB0B4-D539-4DD6-90A8-3CFE15E4E616}" srcOrd="0" destOrd="0" presId="urn:microsoft.com/office/officeart/2008/layout/LinedList"/>
    <dgm:cxn modelId="{27520BEC-4593-4387-A932-DCC7E1C31288}" srcId="{AC1508FA-ABE8-4B68-B6A9-59D51EAE7911}" destId="{50533F69-1692-4162-84CE-A9B768841026}" srcOrd="1" destOrd="0" parTransId="{D111363B-9E00-4DD8-8994-B5B746B24D4A}" sibTransId="{2C6B019E-B7FE-4BEF-8521-399332965681}"/>
    <dgm:cxn modelId="{BEE32433-5F74-42A1-9227-C1E9F456F666}" type="presParOf" srcId="{60199DC2-B042-4381-A334-969E9749E37F}" destId="{CB1B1117-7D39-4B60-811B-8612735359A9}" srcOrd="0" destOrd="0" presId="urn:microsoft.com/office/officeart/2008/layout/LinedList"/>
    <dgm:cxn modelId="{29329224-A3C3-41A6-990A-55E513BAEC33}" type="presParOf" srcId="{60199DC2-B042-4381-A334-969E9749E37F}" destId="{13E6EB9A-4386-4CB6-AAB2-9448751BA812}" srcOrd="1" destOrd="0" presId="urn:microsoft.com/office/officeart/2008/layout/LinedList"/>
    <dgm:cxn modelId="{A9DDA0CB-CC7D-4158-B375-31F5DF92F1FD}" type="presParOf" srcId="{13E6EB9A-4386-4CB6-AAB2-9448751BA812}" destId="{50637EBB-A7CC-4B5E-B32C-1AE5AFCDD099}" srcOrd="0" destOrd="0" presId="urn:microsoft.com/office/officeart/2008/layout/LinedList"/>
    <dgm:cxn modelId="{FFED1B98-6EFE-46B2-84B8-68725D419D6E}" type="presParOf" srcId="{13E6EB9A-4386-4CB6-AAB2-9448751BA812}" destId="{2E3AD68B-C569-43D3-996D-0247B3400D4B}" srcOrd="1" destOrd="0" presId="urn:microsoft.com/office/officeart/2008/layout/LinedList"/>
    <dgm:cxn modelId="{FC6C864A-3FA7-43B2-A199-255C4F6E2576}" type="presParOf" srcId="{60199DC2-B042-4381-A334-969E9749E37F}" destId="{259A4260-1BB6-4131-A197-F12C84D4006D}" srcOrd="2" destOrd="0" presId="urn:microsoft.com/office/officeart/2008/layout/LinedList"/>
    <dgm:cxn modelId="{ECD46927-CD91-4DC4-B771-5E7EC242E08A}" type="presParOf" srcId="{60199DC2-B042-4381-A334-969E9749E37F}" destId="{3531EC5C-635F-4763-8BFD-876FA1F50A3D}" srcOrd="3" destOrd="0" presId="urn:microsoft.com/office/officeart/2008/layout/LinedList"/>
    <dgm:cxn modelId="{C858DC62-A6C4-481A-9D8C-5586C2C37166}" type="presParOf" srcId="{3531EC5C-635F-4763-8BFD-876FA1F50A3D}" destId="{8AF809F1-E2CC-4604-8128-58198973070D}" srcOrd="0" destOrd="0" presId="urn:microsoft.com/office/officeart/2008/layout/LinedList"/>
    <dgm:cxn modelId="{E021812D-34B5-49B1-8C4A-ED809498CB78}" type="presParOf" srcId="{3531EC5C-635F-4763-8BFD-876FA1F50A3D}" destId="{3AD24AF8-57F8-473F-B05E-5078A7864D19}" srcOrd="1" destOrd="0" presId="urn:microsoft.com/office/officeart/2008/layout/LinedList"/>
    <dgm:cxn modelId="{5A29845D-6CE7-4ED0-BAC6-3C80E8DEDA6E}" type="presParOf" srcId="{60199DC2-B042-4381-A334-969E9749E37F}" destId="{F7D7A854-AB80-4C5A-9AC6-927A7F4D6CD6}" srcOrd="4" destOrd="0" presId="urn:microsoft.com/office/officeart/2008/layout/LinedList"/>
    <dgm:cxn modelId="{1E777EED-8E00-491A-8F80-64A8D1DC127C}" type="presParOf" srcId="{60199DC2-B042-4381-A334-969E9749E37F}" destId="{3FEEC3AB-D616-4243-BAAB-8588B22C9B36}" srcOrd="5" destOrd="0" presId="urn:microsoft.com/office/officeart/2008/layout/LinedList"/>
    <dgm:cxn modelId="{D4EA77F9-2045-4E5F-8546-F66BDFBEF211}" type="presParOf" srcId="{3FEEC3AB-D616-4243-BAAB-8588B22C9B36}" destId="{8C13AAC4-CD1C-4A4B-889F-ABE6A0B3F112}" srcOrd="0" destOrd="0" presId="urn:microsoft.com/office/officeart/2008/layout/LinedList"/>
    <dgm:cxn modelId="{181A8DCB-1C85-4520-A057-4D90A047824A}" type="presParOf" srcId="{3FEEC3AB-D616-4243-BAAB-8588B22C9B36}" destId="{039C0EEC-FF36-4739-BC33-94EAF93D0254}" srcOrd="1" destOrd="0" presId="urn:microsoft.com/office/officeart/2008/layout/LinedList"/>
    <dgm:cxn modelId="{5AD41ED0-83BA-4AB1-898E-972D4FB94F6F}" type="presParOf" srcId="{60199DC2-B042-4381-A334-969E9749E37F}" destId="{14988B4E-3391-4A93-BF89-A79390859513}" srcOrd="6" destOrd="0" presId="urn:microsoft.com/office/officeart/2008/layout/LinedList"/>
    <dgm:cxn modelId="{B0A7701B-134F-4FC6-A1EF-EDAB60F39946}" type="presParOf" srcId="{60199DC2-B042-4381-A334-969E9749E37F}" destId="{B78489F9-EC4B-4CAD-B9FD-8BB85DCFB3E8}" srcOrd="7" destOrd="0" presId="urn:microsoft.com/office/officeart/2008/layout/LinedList"/>
    <dgm:cxn modelId="{70082517-D21E-4759-9EC6-CE421D2E7147}" type="presParOf" srcId="{B78489F9-EC4B-4CAD-B9FD-8BB85DCFB3E8}" destId="{0CCAB0B4-D539-4DD6-90A8-3CFE15E4E616}" srcOrd="0" destOrd="0" presId="urn:microsoft.com/office/officeart/2008/layout/LinedList"/>
    <dgm:cxn modelId="{5E468885-F451-45AF-BF5F-02A412B49F95}" type="presParOf" srcId="{B78489F9-EC4B-4CAD-B9FD-8BB85DCFB3E8}" destId="{FF2F2170-B071-4574-AA41-48F4A866F2B2}" srcOrd="1" destOrd="0" presId="urn:microsoft.com/office/officeart/2008/layout/LinedList"/>
    <dgm:cxn modelId="{6581458C-78A8-4350-9049-EF45A706D0F8}" type="presParOf" srcId="{60199DC2-B042-4381-A334-969E9749E37F}" destId="{42CF905F-33C7-4107-86FC-0390F3CCD92B}" srcOrd="8" destOrd="0" presId="urn:microsoft.com/office/officeart/2008/layout/LinedList"/>
    <dgm:cxn modelId="{0C79BC96-5E47-40B3-AE42-BC18E782D998}" type="presParOf" srcId="{60199DC2-B042-4381-A334-969E9749E37F}" destId="{158C89CD-8115-4A0A-8D44-AF3A62F16A01}" srcOrd="9" destOrd="0" presId="urn:microsoft.com/office/officeart/2008/layout/LinedList"/>
    <dgm:cxn modelId="{2F5B62CE-8D4E-4C60-893B-98E264BD06FE}" type="presParOf" srcId="{158C89CD-8115-4A0A-8D44-AF3A62F16A01}" destId="{9186D664-3D66-4DB1-995E-4DE1C6CC8378}" srcOrd="0" destOrd="0" presId="urn:microsoft.com/office/officeart/2008/layout/LinedList"/>
    <dgm:cxn modelId="{03A91C48-5FC5-4B7C-9A2E-05EB928478A2}" type="presParOf" srcId="{158C89CD-8115-4A0A-8D44-AF3A62F16A01}" destId="{6E62FBF7-4136-423E-A8F9-4DA2B0181F84}" srcOrd="1" destOrd="0" presId="urn:microsoft.com/office/officeart/2008/layout/LinedList"/>
    <dgm:cxn modelId="{09A12E81-9D25-4BE3-A30B-CAB2214FA0D2}" type="presParOf" srcId="{60199DC2-B042-4381-A334-969E9749E37F}" destId="{E7BA04E5-ACA1-4C39-9AA3-705A726D835F}" srcOrd="10" destOrd="0" presId="urn:microsoft.com/office/officeart/2008/layout/LinedList"/>
    <dgm:cxn modelId="{A29152A6-DA4A-4414-A1FC-EBA4B329693E}" type="presParOf" srcId="{60199DC2-B042-4381-A334-969E9749E37F}" destId="{4FEA65B5-5364-4DC1-BB09-BB76D0973ADC}" srcOrd="11" destOrd="0" presId="urn:microsoft.com/office/officeart/2008/layout/LinedList"/>
    <dgm:cxn modelId="{14E55175-C093-433A-894B-BAA16862B54A}" type="presParOf" srcId="{4FEA65B5-5364-4DC1-BB09-BB76D0973ADC}" destId="{0D0FE55C-7895-4340-AF55-6C322C638644}" srcOrd="0" destOrd="0" presId="urn:microsoft.com/office/officeart/2008/layout/LinedList"/>
    <dgm:cxn modelId="{2032E1E1-E563-4178-9F2A-5B0643471FA6}" type="presParOf" srcId="{4FEA65B5-5364-4DC1-BB09-BB76D0973ADC}" destId="{4091879D-010C-476E-A0BF-247F0CC1991D}" srcOrd="1" destOrd="0" presId="urn:microsoft.com/office/officeart/2008/layout/LinedList"/>
    <dgm:cxn modelId="{1EBABAF2-E6F6-46DD-A740-25924C187B46}" type="presParOf" srcId="{60199DC2-B042-4381-A334-969E9749E37F}" destId="{A22A0517-C76C-44F1-974F-163BEE45A3A5}" srcOrd="12" destOrd="0" presId="urn:microsoft.com/office/officeart/2008/layout/LinedList"/>
    <dgm:cxn modelId="{FF93D665-082D-40C4-A051-98B0F998D2A9}" type="presParOf" srcId="{60199DC2-B042-4381-A334-969E9749E37F}" destId="{0DE485B9-BAF2-4CEE-AD9A-BAA231AB78E3}" srcOrd="13" destOrd="0" presId="urn:microsoft.com/office/officeart/2008/layout/LinedList"/>
    <dgm:cxn modelId="{AE9025EE-3C15-4054-A9E6-8B185B17657A}" type="presParOf" srcId="{0DE485B9-BAF2-4CEE-AD9A-BAA231AB78E3}" destId="{BBA6A9A1-AE1E-44AA-8131-3A8DAC834CB2}" srcOrd="0" destOrd="0" presId="urn:microsoft.com/office/officeart/2008/layout/LinedList"/>
    <dgm:cxn modelId="{01BC8AC7-171B-4115-8D25-E5230EB94B32}" type="presParOf" srcId="{0DE485B9-BAF2-4CEE-AD9A-BAA231AB78E3}" destId="{5985A845-C65F-4F79-9073-A62D58787FFD}" srcOrd="1" destOrd="0" presId="urn:microsoft.com/office/officeart/2008/layout/LinedList"/>
    <dgm:cxn modelId="{F5F530CE-0638-4B08-9345-1A923CEB6F84}" type="presParOf" srcId="{60199DC2-B042-4381-A334-969E9749E37F}" destId="{87C7E569-BEFB-4CFA-B359-AC27F0473580}" srcOrd="14" destOrd="0" presId="urn:microsoft.com/office/officeart/2008/layout/LinedList"/>
    <dgm:cxn modelId="{60C4B759-4CD5-4E40-89AD-FDD9F05A0429}" type="presParOf" srcId="{60199DC2-B042-4381-A334-969E9749E37F}" destId="{7EACB96E-353B-4400-A3E8-E4FD8D07CFE5}" srcOrd="15" destOrd="0" presId="urn:microsoft.com/office/officeart/2008/layout/LinedList"/>
    <dgm:cxn modelId="{5500130F-6AE9-4541-A763-8BDA39BA1F29}" type="presParOf" srcId="{7EACB96E-353B-4400-A3E8-E4FD8D07CFE5}" destId="{759F1F94-C312-47A9-9582-1E191D191D1D}" srcOrd="0" destOrd="0" presId="urn:microsoft.com/office/officeart/2008/layout/LinedList"/>
    <dgm:cxn modelId="{B0C9D7ED-42AF-439B-87A6-3FF2A4506D4D}" type="presParOf" srcId="{7EACB96E-353B-4400-A3E8-E4FD8D07CFE5}" destId="{0F84B1B8-9F22-4EDA-95E5-A5AFC1AFC15F}" srcOrd="1" destOrd="0" presId="urn:microsoft.com/office/officeart/2008/layout/LinedList"/>
    <dgm:cxn modelId="{08AF1047-3D41-4DC8-86CD-6BB42EA0CCA5}" type="presParOf" srcId="{60199DC2-B042-4381-A334-969E9749E37F}" destId="{A9D45454-BA4B-497C-B231-1E5DC6D1B051}" srcOrd="16" destOrd="0" presId="urn:microsoft.com/office/officeart/2008/layout/LinedList"/>
    <dgm:cxn modelId="{BA046C68-27F1-48C6-A682-0A423CD41B8E}" type="presParOf" srcId="{60199DC2-B042-4381-A334-969E9749E37F}" destId="{7133F7AD-8F39-47F2-BE74-74006BC2DA7D}" srcOrd="17" destOrd="0" presId="urn:microsoft.com/office/officeart/2008/layout/LinedList"/>
    <dgm:cxn modelId="{8D3A9478-F4C7-41CD-B86F-8DB9A82DC945}" type="presParOf" srcId="{7133F7AD-8F39-47F2-BE74-74006BC2DA7D}" destId="{1C61496E-D94C-4DAB-9F5C-6C48322E25CC}" srcOrd="0" destOrd="0" presId="urn:microsoft.com/office/officeart/2008/layout/LinedList"/>
    <dgm:cxn modelId="{5492EBC7-7048-4117-A32B-47D1FA69FCA2}" type="presParOf" srcId="{7133F7AD-8F39-47F2-BE74-74006BC2DA7D}" destId="{F5591240-9016-46E7-8571-58CAAD25F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C5E97F-D212-4EC4-8C04-D54B4FC038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BA798-426A-46F4-A9A2-CAF1D501C7D0}">
      <dgm:prSet/>
      <dgm:spPr/>
      <dgm:t>
        <a:bodyPr/>
        <a:lstStyle/>
        <a:p>
          <a:r>
            <a:rPr lang="en-US"/>
            <a:t>Pros:</a:t>
          </a:r>
        </a:p>
      </dgm:t>
    </dgm:pt>
    <dgm:pt modelId="{EEDE5138-6BE5-444E-A3A9-DEFD0A4CA8B5}" type="parTrans" cxnId="{087014FB-194F-4EE0-8C26-F4EEAA4EDAFF}">
      <dgm:prSet/>
      <dgm:spPr/>
      <dgm:t>
        <a:bodyPr/>
        <a:lstStyle/>
        <a:p>
          <a:endParaRPr lang="en-US"/>
        </a:p>
      </dgm:t>
    </dgm:pt>
    <dgm:pt modelId="{70D8FB00-C6B8-40B7-A62E-9C4A7AE9E84B}" type="sibTrans" cxnId="{087014FB-194F-4EE0-8C26-F4EEAA4EDAFF}">
      <dgm:prSet/>
      <dgm:spPr/>
      <dgm:t>
        <a:bodyPr/>
        <a:lstStyle/>
        <a:p>
          <a:endParaRPr lang="en-US"/>
        </a:p>
      </dgm:t>
    </dgm:pt>
    <dgm:pt modelId="{C3B5F63D-97E8-445A-A58B-305431AC46B2}">
      <dgm:prSet/>
      <dgm:spPr/>
      <dgm:t>
        <a:bodyPr/>
        <a:lstStyle/>
        <a:p>
          <a:r>
            <a:rPr lang="en-US"/>
            <a:t>Lead-in to a Solution Architect</a:t>
          </a:r>
        </a:p>
      </dgm:t>
    </dgm:pt>
    <dgm:pt modelId="{1206B127-8FD5-4896-83EB-4E5DE952296E}" type="parTrans" cxnId="{5D4ED5AC-521D-4F51-BDA6-59F23B72DDA6}">
      <dgm:prSet/>
      <dgm:spPr/>
      <dgm:t>
        <a:bodyPr/>
        <a:lstStyle/>
        <a:p>
          <a:endParaRPr lang="en-US"/>
        </a:p>
      </dgm:t>
    </dgm:pt>
    <dgm:pt modelId="{19EBE6A5-3CA8-4A0D-93D2-78770DF82604}" type="sibTrans" cxnId="{5D4ED5AC-521D-4F51-BDA6-59F23B72DDA6}">
      <dgm:prSet/>
      <dgm:spPr/>
      <dgm:t>
        <a:bodyPr/>
        <a:lstStyle/>
        <a:p>
          <a:endParaRPr lang="en-US"/>
        </a:p>
      </dgm:t>
    </dgm:pt>
    <dgm:pt modelId="{FA55DA6F-327D-40A0-999F-CAED94293907}">
      <dgm:prSet/>
      <dgm:spPr/>
      <dgm:t>
        <a:bodyPr/>
        <a:lstStyle/>
        <a:p>
          <a:r>
            <a:rPr lang="en-US"/>
            <a:t>Involves coding (optional, not necessary, but suggested) </a:t>
          </a:r>
        </a:p>
      </dgm:t>
    </dgm:pt>
    <dgm:pt modelId="{4A4F6A6E-68EE-4DA4-A692-7B595080F694}" type="parTrans" cxnId="{836B9442-F3F4-4CFE-BB7B-C7E6752C7A17}">
      <dgm:prSet/>
      <dgm:spPr/>
      <dgm:t>
        <a:bodyPr/>
        <a:lstStyle/>
        <a:p>
          <a:endParaRPr lang="en-US"/>
        </a:p>
      </dgm:t>
    </dgm:pt>
    <dgm:pt modelId="{6CA4E34A-4B9E-4234-8AD6-4B0035D27580}" type="sibTrans" cxnId="{836B9442-F3F4-4CFE-BB7B-C7E6752C7A17}">
      <dgm:prSet/>
      <dgm:spPr/>
      <dgm:t>
        <a:bodyPr/>
        <a:lstStyle/>
        <a:p>
          <a:endParaRPr lang="en-US"/>
        </a:p>
      </dgm:t>
    </dgm:pt>
    <dgm:pt modelId="{C4F893FB-032B-41AD-9A91-0DF066077D0A}">
      <dgm:prSet/>
      <dgm:spPr/>
      <dgm:t>
        <a:bodyPr/>
        <a:lstStyle/>
        <a:p>
          <a:r>
            <a:rPr lang="en-US"/>
            <a:t>Can pick &amp; choose cool tasks</a:t>
          </a:r>
        </a:p>
      </dgm:t>
    </dgm:pt>
    <dgm:pt modelId="{3E3C2111-3BE8-40F5-BE4B-8A0FD0823AC9}" type="parTrans" cxnId="{CB421712-7F41-49E8-A2FB-FD2C01F5549F}">
      <dgm:prSet/>
      <dgm:spPr/>
      <dgm:t>
        <a:bodyPr/>
        <a:lstStyle/>
        <a:p>
          <a:endParaRPr lang="en-US"/>
        </a:p>
      </dgm:t>
    </dgm:pt>
    <dgm:pt modelId="{E9703A91-9417-402C-ACFD-78CB715BD5BF}" type="sibTrans" cxnId="{CB421712-7F41-49E8-A2FB-FD2C01F5549F}">
      <dgm:prSet/>
      <dgm:spPr/>
      <dgm:t>
        <a:bodyPr/>
        <a:lstStyle/>
        <a:p>
          <a:endParaRPr lang="en-US"/>
        </a:p>
      </dgm:t>
    </dgm:pt>
    <dgm:pt modelId="{DB1B83EE-61A3-431D-AD58-3A3A21D60526}">
      <dgm:prSet/>
      <dgm:spPr/>
      <dgm:t>
        <a:bodyPr/>
        <a:lstStyle/>
        <a:p>
          <a:r>
            <a:rPr lang="en-US"/>
            <a:t>Cons:</a:t>
          </a:r>
        </a:p>
      </dgm:t>
    </dgm:pt>
    <dgm:pt modelId="{F543F04B-7B81-408B-8943-A15EB03F9ECA}" type="parTrans" cxnId="{2B642D94-40CD-4FFE-B061-C788B24066A9}">
      <dgm:prSet/>
      <dgm:spPr/>
      <dgm:t>
        <a:bodyPr/>
        <a:lstStyle/>
        <a:p>
          <a:endParaRPr lang="en-US"/>
        </a:p>
      </dgm:t>
    </dgm:pt>
    <dgm:pt modelId="{ABA06DAC-50B8-44F4-B4FA-AC437BFABB5F}" type="sibTrans" cxnId="{2B642D94-40CD-4FFE-B061-C788B24066A9}">
      <dgm:prSet/>
      <dgm:spPr/>
      <dgm:t>
        <a:bodyPr/>
        <a:lstStyle/>
        <a:p>
          <a:endParaRPr lang="en-US"/>
        </a:p>
      </dgm:t>
    </dgm:pt>
    <dgm:pt modelId="{6AC93DFA-19A1-406A-B2A3-428FF7E7EAD2}">
      <dgm:prSet/>
      <dgm:spPr/>
      <dgm:t>
        <a:bodyPr/>
        <a:lstStyle/>
        <a:p>
          <a:r>
            <a:rPr lang="en-US"/>
            <a:t>Can get squeezed between the Solution Architect and the Developers </a:t>
          </a:r>
        </a:p>
      </dgm:t>
    </dgm:pt>
    <dgm:pt modelId="{102C869D-C4E6-4C65-8231-1CBF188DF746}" type="parTrans" cxnId="{59F43E98-FC49-4C65-A385-58201B62BF36}">
      <dgm:prSet/>
      <dgm:spPr/>
      <dgm:t>
        <a:bodyPr/>
        <a:lstStyle/>
        <a:p>
          <a:endParaRPr lang="en-US"/>
        </a:p>
      </dgm:t>
    </dgm:pt>
    <dgm:pt modelId="{7FA92C1E-9A87-41E9-899A-AB164214E9D8}" type="sibTrans" cxnId="{59F43E98-FC49-4C65-A385-58201B62BF36}">
      <dgm:prSet/>
      <dgm:spPr/>
      <dgm:t>
        <a:bodyPr/>
        <a:lstStyle/>
        <a:p>
          <a:endParaRPr lang="en-US"/>
        </a:p>
      </dgm:t>
    </dgm:pt>
    <dgm:pt modelId="{27B72281-7F38-4C65-A7B9-9D27616BE33D}">
      <dgm:prSet/>
      <dgm:spPr/>
      <dgm:t>
        <a:bodyPr/>
        <a:lstStyle/>
        <a:p>
          <a:r>
            <a:rPr lang="en-US"/>
            <a:t>Lifelong learning required </a:t>
          </a:r>
        </a:p>
      </dgm:t>
    </dgm:pt>
    <dgm:pt modelId="{05EE1BBD-7B83-4622-B621-05D79D07DF4B}" type="parTrans" cxnId="{8CCA4D6C-BA34-45C6-858C-B5DF5B66548A}">
      <dgm:prSet/>
      <dgm:spPr/>
      <dgm:t>
        <a:bodyPr/>
        <a:lstStyle/>
        <a:p>
          <a:endParaRPr lang="en-US"/>
        </a:p>
      </dgm:t>
    </dgm:pt>
    <dgm:pt modelId="{8A7E30BE-5650-4A35-8B6C-A95E03A82369}" type="sibTrans" cxnId="{8CCA4D6C-BA34-45C6-858C-B5DF5B66548A}">
      <dgm:prSet/>
      <dgm:spPr/>
      <dgm:t>
        <a:bodyPr/>
        <a:lstStyle/>
        <a:p>
          <a:endParaRPr lang="en-US"/>
        </a:p>
      </dgm:t>
    </dgm:pt>
    <dgm:pt modelId="{2721E8F2-7FCD-4854-8A96-DB0B514C9A0F}">
      <dgm:prSet/>
      <dgm:spPr/>
      <dgm:t>
        <a:bodyPr/>
        <a:lstStyle/>
        <a:p>
          <a:r>
            <a:rPr lang="en-US"/>
            <a:t>Turns into a Developer if the Project Management is weak </a:t>
          </a:r>
        </a:p>
      </dgm:t>
    </dgm:pt>
    <dgm:pt modelId="{709F14B0-B97A-48FC-8B4A-AD60053D84E5}" type="parTrans" cxnId="{AC437B56-ED05-4F7D-853D-56C5894B0D55}">
      <dgm:prSet/>
      <dgm:spPr/>
      <dgm:t>
        <a:bodyPr/>
        <a:lstStyle/>
        <a:p>
          <a:endParaRPr lang="en-US"/>
        </a:p>
      </dgm:t>
    </dgm:pt>
    <dgm:pt modelId="{9BC04712-F70C-4A01-BA71-FFDB0A0DE3A2}" type="sibTrans" cxnId="{AC437B56-ED05-4F7D-853D-56C5894B0D55}">
      <dgm:prSet/>
      <dgm:spPr/>
      <dgm:t>
        <a:bodyPr/>
        <a:lstStyle/>
        <a:p>
          <a:endParaRPr lang="en-US"/>
        </a:p>
      </dgm:t>
    </dgm:pt>
    <dgm:pt modelId="{BCD9D94C-9CF3-4CA9-A687-283541CBB3E7}">
      <dgm:prSet/>
      <dgm:spPr/>
      <dgm:t>
        <a:bodyPr/>
        <a:lstStyle/>
        <a:p>
          <a:r>
            <a:rPr lang="en-US"/>
            <a:t>Loses motivation</a:t>
          </a:r>
        </a:p>
      </dgm:t>
    </dgm:pt>
    <dgm:pt modelId="{5F74C7B3-4AE7-4C72-8D5A-D5F118366A46}" type="parTrans" cxnId="{69EF6F70-B0E8-4EC4-854E-AC45723D12AA}">
      <dgm:prSet/>
      <dgm:spPr/>
      <dgm:t>
        <a:bodyPr/>
        <a:lstStyle/>
        <a:p>
          <a:endParaRPr lang="en-US"/>
        </a:p>
      </dgm:t>
    </dgm:pt>
    <dgm:pt modelId="{1060FAFA-890C-41E3-9396-1AF9ACF271F1}" type="sibTrans" cxnId="{69EF6F70-B0E8-4EC4-854E-AC45723D12AA}">
      <dgm:prSet/>
      <dgm:spPr/>
      <dgm:t>
        <a:bodyPr/>
        <a:lstStyle/>
        <a:p>
          <a:endParaRPr lang="en-US"/>
        </a:p>
      </dgm:t>
    </dgm:pt>
    <dgm:pt modelId="{86340801-C885-406D-9759-D0E04E1234FE}">
      <dgm:prSet/>
      <dgm:spPr/>
      <dgm:t>
        <a:bodyPr/>
        <a:lstStyle/>
        <a:p>
          <a:r>
            <a:rPr lang="en-US"/>
            <a:t>Team might be too small </a:t>
          </a:r>
        </a:p>
      </dgm:t>
    </dgm:pt>
    <dgm:pt modelId="{8583ABF2-818D-4A39-9CA6-67AAE87C173B}" type="parTrans" cxnId="{578163AD-F35F-46D4-9E39-4085E115D0A5}">
      <dgm:prSet/>
      <dgm:spPr/>
      <dgm:t>
        <a:bodyPr/>
        <a:lstStyle/>
        <a:p>
          <a:endParaRPr lang="en-US"/>
        </a:p>
      </dgm:t>
    </dgm:pt>
    <dgm:pt modelId="{9840ED43-17A4-4B5D-BC80-A5240AB99057}" type="sibTrans" cxnId="{578163AD-F35F-46D4-9E39-4085E115D0A5}">
      <dgm:prSet/>
      <dgm:spPr/>
      <dgm:t>
        <a:bodyPr/>
        <a:lstStyle/>
        <a:p>
          <a:endParaRPr lang="en-US"/>
        </a:p>
      </dgm:t>
    </dgm:pt>
    <dgm:pt modelId="{CE49218A-B3A7-4495-A5E0-00D6E1F60B4D}">
      <dgm:prSet/>
      <dgm:spPr/>
      <dgm:t>
        <a:bodyPr/>
        <a:lstStyle/>
        <a:p>
          <a:r>
            <a:rPr lang="en-US"/>
            <a:t>Vulnerable to offshoring</a:t>
          </a:r>
        </a:p>
      </dgm:t>
    </dgm:pt>
    <dgm:pt modelId="{A106CB2F-2F17-410F-9FDE-93EDE1EBC9CF}" type="parTrans" cxnId="{418CB462-A856-4456-B5F0-E6E09C3CCBA7}">
      <dgm:prSet/>
      <dgm:spPr/>
      <dgm:t>
        <a:bodyPr/>
        <a:lstStyle/>
        <a:p>
          <a:endParaRPr lang="en-US"/>
        </a:p>
      </dgm:t>
    </dgm:pt>
    <dgm:pt modelId="{DD73109C-C5CD-458D-B98D-49E10CC6F278}" type="sibTrans" cxnId="{418CB462-A856-4456-B5F0-E6E09C3CCBA7}">
      <dgm:prSet/>
      <dgm:spPr/>
      <dgm:t>
        <a:bodyPr/>
        <a:lstStyle/>
        <a:p>
          <a:endParaRPr lang="en-US"/>
        </a:p>
      </dgm:t>
    </dgm:pt>
    <dgm:pt modelId="{CBC644F7-70E7-466B-9FE1-EA8BBB70DA68}" type="pres">
      <dgm:prSet presAssocID="{0FC5E97F-D212-4EC4-8C04-D54B4FC03810}" presName="linear" presStyleCnt="0">
        <dgm:presLayoutVars>
          <dgm:animLvl val="lvl"/>
          <dgm:resizeHandles val="exact"/>
        </dgm:presLayoutVars>
      </dgm:prSet>
      <dgm:spPr/>
    </dgm:pt>
    <dgm:pt modelId="{F63F4F71-25D0-4174-B6D5-03A5B39784AB}" type="pres">
      <dgm:prSet presAssocID="{4A5BA798-426A-46F4-A9A2-CAF1D501C7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647EC9-1022-4BCD-8FBC-1C888B66BBEA}" type="pres">
      <dgm:prSet presAssocID="{4A5BA798-426A-46F4-A9A2-CAF1D501C7D0}" presName="childText" presStyleLbl="revTx" presStyleIdx="0" presStyleCnt="2">
        <dgm:presLayoutVars>
          <dgm:bulletEnabled val="1"/>
        </dgm:presLayoutVars>
      </dgm:prSet>
      <dgm:spPr/>
    </dgm:pt>
    <dgm:pt modelId="{6F3C7980-CD20-4F95-9EC6-D8835458F1DA}" type="pres">
      <dgm:prSet presAssocID="{DB1B83EE-61A3-431D-AD58-3A3A21D605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A58A95-EE7B-460B-B4E4-188BAC087AF8}" type="pres">
      <dgm:prSet presAssocID="{DB1B83EE-61A3-431D-AD58-3A3A21D605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421712-7F41-49E8-A2FB-FD2C01F5549F}" srcId="{4A5BA798-426A-46F4-A9A2-CAF1D501C7D0}" destId="{C4F893FB-032B-41AD-9A91-0DF066077D0A}" srcOrd="2" destOrd="0" parTransId="{3E3C2111-3BE8-40F5-BE4B-8A0FD0823AC9}" sibTransId="{E9703A91-9417-402C-ACFD-78CB715BD5BF}"/>
    <dgm:cxn modelId="{CFFD765C-FB36-4EEA-8FD7-3BBDC8A84B92}" type="presOf" srcId="{2721E8F2-7FCD-4854-8A96-DB0B514C9A0F}" destId="{56A58A95-EE7B-460B-B4E4-188BAC087AF8}" srcOrd="0" destOrd="2" presId="urn:microsoft.com/office/officeart/2005/8/layout/vList2"/>
    <dgm:cxn modelId="{836B9442-F3F4-4CFE-BB7B-C7E6752C7A17}" srcId="{4A5BA798-426A-46F4-A9A2-CAF1D501C7D0}" destId="{FA55DA6F-327D-40A0-999F-CAED94293907}" srcOrd="1" destOrd="0" parTransId="{4A4F6A6E-68EE-4DA4-A692-7B595080F694}" sibTransId="{6CA4E34A-4B9E-4234-8AD6-4B0035D27580}"/>
    <dgm:cxn modelId="{418CB462-A856-4456-B5F0-E6E09C3CCBA7}" srcId="{DB1B83EE-61A3-431D-AD58-3A3A21D60526}" destId="{CE49218A-B3A7-4495-A5E0-00D6E1F60B4D}" srcOrd="4" destOrd="0" parTransId="{A106CB2F-2F17-410F-9FDE-93EDE1EBC9CF}" sibTransId="{DD73109C-C5CD-458D-B98D-49E10CC6F278}"/>
    <dgm:cxn modelId="{8CCA4D6C-BA34-45C6-858C-B5DF5B66548A}" srcId="{DB1B83EE-61A3-431D-AD58-3A3A21D60526}" destId="{27B72281-7F38-4C65-A7B9-9D27616BE33D}" srcOrd="1" destOrd="0" parTransId="{05EE1BBD-7B83-4622-B621-05D79D07DF4B}" sibTransId="{8A7E30BE-5650-4A35-8B6C-A95E03A82369}"/>
    <dgm:cxn modelId="{840F044F-A770-4D4C-A699-E474F21FB683}" type="presOf" srcId="{0FC5E97F-D212-4EC4-8C04-D54B4FC03810}" destId="{CBC644F7-70E7-466B-9FE1-EA8BBB70DA68}" srcOrd="0" destOrd="0" presId="urn:microsoft.com/office/officeart/2005/8/layout/vList2"/>
    <dgm:cxn modelId="{69EF6F70-B0E8-4EC4-854E-AC45723D12AA}" srcId="{2721E8F2-7FCD-4854-8A96-DB0B514C9A0F}" destId="{BCD9D94C-9CF3-4CA9-A687-283541CBB3E7}" srcOrd="0" destOrd="0" parTransId="{5F74C7B3-4AE7-4C72-8D5A-D5F118366A46}" sibTransId="{1060FAFA-890C-41E3-9396-1AF9ACF271F1}"/>
    <dgm:cxn modelId="{F4277471-3072-47CB-9753-AC96E610E7C4}" type="presOf" srcId="{C3B5F63D-97E8-445A-A58B-305431AC46B2}" destId="{A0647EC9-1022-4BCD-8FBC-1C888B66BBEA}" srcOrd="0" destOrd="0" presId="urn:microsoft.com/office/officeart/2005/8/layout/vList2"/>
    <dgm:cxn modelId="{AC437B56-ED05-4F7D-853D-56C5894B0D55}" srcId="{DB1B83EE-61A3-431D-AD58-3A3A21D60526}" destId="{2721E8F2-7FCD-4854-8A96-DB0B514C9A0F}" srcOrd="2" destOrd="0" parTransId="{709F14B0-B97A-48FC-8B4A-AD60053D84E5}" sibTransId="{9BC04712-F70C-4A01-BA71-FFDB0A0DE3A2}"/>
    <dgm:cxn modelId="{C53C8077-28B7-46A3-A1C5-1DAF2F5BD106}" type="presOf" srcId="{C4F893FB-032B-41AD-9A91-0DF066077D0A}" destId="{A0647EC9-1022-4BCD-8FBC-1C888B66BBEA}" srcOrd="0" destOrd="2" presId="urn:microsoft.com/office/officeart/2005/8/layout/vList2"/>
    <dgm:cxn modelId="{EF11E091-065D-4E33-94AA-BFAA1DF4557A}" type="presOf" srcId="{DB1B83EE-61A3-431D-AD58-3A3A21D60526}" destId="{6F3C7980-CD20-4F95-9EC6-D8835458F1DA}" srcOrd="0" destOrd="0" presId="urn:microsoft.com/office/officeart/2005/8/layout/vList2"/>
    <dgm:cxn modelId="{2B642D94-40CD-4FFE-B061-C788B24066A9}" srcId="{0FC5E97F-D212-4EC4-8C04-D54B4FC03810}" destId="{DB1B83EE-61A3-431D-AD58-3A3A21D60526}" srcOrd="1" destOrd="0" parTransId="{F543F04B-7B81-408B-8943-A15EB03F9ECA}" sibTransId="{ABA06DAC-50B8-44F4-B4FA-AC437BFABB5F}"/>
    <dgm:cxn modelId="{59F43E98-FC49-4C65-A385-58201B62BF36}" srcId="{DB1B83EE-61A3-431D-AD58-3A3A21D60526}" destId="{6AC93DFA-19A1-406A-B2A3-428FF7E7EAD2}" srcOrd="0" destOrd="0" parTransId="{102C869D-C4E6-4C65-8231-1CBF188DF746}" sibTransId="{7FA92C1E-9A87-41E9-899A-AB164214E9D8}"/>
    <dgm:cxn modelId="{6D6CE49F-593E-41DE-A2B2-0C86569A2AD5}" type="presOf" srcId="{BCD9D94C-9CF3-4CA9-A687-283541CBB3E7}" destId="{56A58A95-EE7B-460B-B4E4-188BAC087AF8}" srcOrd="0" destOrd="3" presId="urn:microsoft.com/office/officeart/2005/8/layout/vList2"/>
    <dgm:cxn modelId="{29EB0DA8-5F2E-45EE-8AD1-A599F6F89C65}" type="presOf" srcId="{4A5BA798-426A-46F4-A9A2-CAF1D501C7D0}" destId="{F63F4F71-25D0-4174-B6D5-03A5B39784AB}" srcOrd="0" destOrd="0" presId="urn:microsoft.com/office/officeart/2005/8/layout/vList2"/>
    <dgm:cxn modelId="{5D4ED5AC-521D-4F51-BDA6-59F23B72DDA6}" srcId="{4A5BA798-426A-46F4-A9A2-CAF1D501C7D0}" destId="{C3B5F63D-97E8-445A-A58B-305431AC46B2}" srcOrd="0" destOrd="0" parTransId="{1206B127-8FD5-4896-83EB-4E5DE952296E}" sibTransId="{19EBE6A5-3CA8-4A0D-93D2-78770DF82604}"/>
    <dgm:cxn modelId="{578163AD-F35F-46D4-9E39-4085E115D0A5}" srcId="{DB1B83EE-61A3-431D-AD58-3A3A21D60526}" destId="{86340801-C885-406D-9759-D0E04E1234FE}" srcOrd="3" destOrd="0" parTransId="{8583ABF2-818D-4A39-9CA6-67AAE87C173B}" sibTransId="{9840ED43-17A4-4B5D-BC80-A5240AB99057}"/>
    <dgm:cxn modelId="{20F4DBC0-07FF-430E-B4B2-3A1ED439B792}" type="presOf" srcId="{27B72281-7F38-4C65-A7B9-9D27616BE33D}" destId="{56A58A95-EE7B-460B-B4E4-188BAC087AF8}" srcOrd="0" destOrd="1" presId="urn:microsoft.com/office/officeart/2005/8/layout/vList2"/>
    <dgm:cxn modelId="{F4DD90C5-5B12-42DC-BBAD-3CA76CEAF0F8}" type="presOf" srcId="{FA55DA6F-327D-40A0-999F-CAED94293907}" destId="{A0647EC9-1022-4BCD-8FBC-1C888B66BBEA}" srcOrd="0" destOrd="1" presId="urn:microsoft.com/office/officeart/2005/8/layout/vList2"/>
    <dgm:cxn modelId="{E2DE58D5-268A-467E-8B49-01B7C08D4629}" type="presOf" srcId="{6AC93DFA-19A1-406A-B2A3-428FF7E7EAD2}" destId="{56A58A95-EE7B-460B-B4E4-188BAC087AF8}" srcOrd="0" destOrd="0" presId="urn:microsoft.com/office/officeart/2005/8/layout/vList2"/>
    <dgm:cxn modelId="{CF2D19E1-121D-42F1-AE1B-CFA3587C77ED}" type="presOf" srcId="{CE49218A-B3A7-4495-A5E0-00D6E1F60B4D}" destId="{56A58A95-EE7B-460B-B4E4-188BAC087AF8}" srcOrd="0" destOrd="5" presId="urn:microsoft.com/office/officeart/2005/8/layout/vList2"/>
    <dgm:cxn modelId="{BDC009E8-92DA-415E-88B6-0079ADC91A3A}" type="presOf" srcId="{86340801-C885-406D-9759-D0E04E1234FE}" destId="{56A58A95-EE7B-460B-B4E4-188BAC087AF8}" srcOrd="0" destOrd="4" presId="urn:microsoft.com/office/officeart/2005/8/layout/vList2"/>
    <dgm:cxn modelId="{087014FB-194F-4EE0-8C26-F4EEAA4EDAFF}" srcId="{0FC5E97F-D212-4EC4-8C04-D54B4FC03810}" destId="{4A5BA798-426A-46F4-A9A2-CAF1D501C7D0}" srcOrd="0" destOrd="0" parTransId="{EEDE5138-6BE5-444E-A3A9-DEFD0A4CA8B5}" sibTransId="{70D8FB00-C6B8-40B7-A62E-9C4A7AE9E84B}"/>
    <dgm:cxn modelId="{58F77A2E-BB21-4BE0-9C09-1F06B88EB98C}" type="presParOf" srcId="{CBC644F7-70E7-466B-9FE1-EA8BBB70DA68}" destId="{F63F4F71-25D0-4174-B6D5-03A5B39784AB}" srcOrd="0" destOrd="0" presId="urn:microsoft.com/office/officeart/2005/8/layout/vList2"/>
    <dgm:cxn modelId="{466653B2-2974-4155-BD8B-96D3E7053822}" type="presParOf" srcId="{CBC644F7-70E7-466B-9FE1-EA8BBB70DA68}" destId="{A0647EC9-1022-4BCD-8FBC-1C888B66BBEA}" srcOrd="1" destOrd="0" presId="urn:microsoft.com/office/officeart/2005/8/layout/vList2"/>
    <dgm:cxn modelId="{AE827EA1-96C8-4724-B0B6-9551DDCF2E28}" type="presParOf" srcId="{CBC644F7-70E7-466B-9FE1-EA8BBB70DA68}" destId="{6F3C7980-CD20-4F95-9EC6-D8835458F1DA}" srcOrd="2" destOrd="0" presId="urn:microsoft.com/office/officeart/2005/8/layout/vList2"/>
    <dgm:cxn modelId="{4E1671AB-349B-47D9-A686-1AFB4B28F7D1}" type="presParOf" srcId="{CBC644F7-70E7-466B-9FE1-EA8BBB70DA68}" destId="{56A58A95-EE7B-460B-B4E4-188BAC087A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D53C9F-0363-4D95-BBF2-3AA3C381C09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CD3F4F-3793-46DD-BAA2-E77CEE6F103C}">
      <dgm:prSet/>
      <dgm:spPr/>
      <dgm:t>
        <a:bodyPr/>
        <a:lstStyle/>
        <a:p>
          <a:r>
            <a:rPr lang="en-US"/>
            <a:t>K</a:t>
          </a:r>
          <a:r>
            <a:rPr lang="ru-RU"/>
            <a:t>омпютър, стартиращ сървърен софтуер предоставящ услуги като например хост</a:t>
          </a:r>
          <a:r>
            <a:rPr lang="en-US"/>
            <a:t> (</a:t>
          </a:r>
          <a:r>
            <a:rPr lang="ru-RU" u="sng"/>
            <a:t>предлага информационни ресурси </a:t>
          </a:r>
          <a:r>
            <a:rPr lang="en-US" u="sng"/>
            <a:t>(HTML,</a:t>
          </a:r>
          <a:r>
            <a:rPr lang="bg-BG" u="sng"/>
            <a:t>снимки,текст и много други)</a:t>
          </a:r>
          <a:r>
            <a:rPr lang="en-US" u="sng"/>
            <a:t> </a:t>
          </a:r>
          <a:r>
            <a:rPr lang="ru-RU" u="sng"/>
            <a:t>за потребители</a:t>
          </a:r>
          <a:r>
            <a:rPr lang="en-US" u="sng"/>
            <a:t> </a:t>
          </a:r>
          <a:r>
            <a:rPr lang="bg-BG" u="sng"/>
            <a:t>в интернет</a:t>
          </a:r>
          <a:r>
            <a:rPr lang="en-US"/>
            <a:t>);</a:t>
          </a:r>
        </a:p>
      </dgm:t>
    </dgm:pt>
    <dgm:pt modelId="{A25D86C2-302F-4D0A-BD11-28206398194B}" type="parTrans" cxnId="{DDF54255-123C-4E44-A046-D67BB8631857}">
      <dgm:prSet/>
      <dgm:spPr/>
      <dgm:t>
        <a:bodyPr/>
        <a:lstStyle/>
        <a:p>
          <a:endParaRPr lang="en-US"/>
        </a:p>
      </dgm:t>
    </dgm:pt>
    <dgm:pt modelId="{5BB10785-4B3D-4639-A663-EBD038E84806}" type="sibTrans" cxnId="{DDF54255-123C-4E44-A046-D67BB8631857}">
      <dgm:prSet/>
      <dgm:spPr/>
      <dgm:t>
        <a:bodyPr/>
        <a:lstStyle/>
        <a:p>
          <a:endParaRPr lang="en-US"/>
        </a:p>
      </dgm:t>
    </dgm:pt>
    <dgm:pt modelId="{B5F24894-17D9-46E3-B502-9D63AAD549CF}">
      <dgm:prSet/>
      <dgm:spPr/>
      <dgm:t>
        <a:bodyPr/>
        <a:lstStyle/>
        <a:p>
          <a:r>
            <a:rPr lang="ru-RU"/>
            <a:t>Компютърна програма, която стартира като услуга, която обслужва заявки на други програми („клиенти“). </a:t>
          </a:r>
          <a:r>
            <a:rPr lang="bg-BG"/>
            <a:t>Той</a:t>
          </a:r>
          <a:r>
            <a:rPr lang="en-US"/>
            <a:t> </a:t>
          </a:r>
          <a:r>
            <a:rPr lang="ru-RU"/>
            <a:t>слуша за заявки (request) и връща отговор (response), като и двете операции са по предварително зададен протокол</a:t>
          </a:r>
          <a:r>
            <a:rPr lang="en-US"/>
            <a:t>;</a:t>
          </a:r>
        </a:p>
      </dgm:t>
    </dgm:pt>
    <dgm:pt modelId="{DBE6FCC0-4F2D-44D3-961A-93F2AB4C7D32}" type="parTrans" cxnId="{9490BAE3-189D-49BB-900A-75B56BF1555A}">
      <dgm:prSet/>
      <dgm:spPr/>
      <dgm:t>
        <a:bodyPr/>
        <a:lstStyle/>
        <a:p>
          <a:endParaRPr lang="en-US"/>
        </a:p>
      </dgm:t>
    </dgm:pt>
    <dgm:pt modelId="{3324FB28-629C-4773-BDBB-4568C0E549F9}" type="sibTrans" cxnId="{9490BAE3-189D-49BB-900A-75B56BF1555A}">
      <dgm:prSet/>
      <dgm:spPr/>
      <dgm:t>
        <a:bodyPr/>
        <a:lstStyle/>
        <a:p>
          <a:endParaRPr lang="en-US"/>
        </a:p>
      </dgm:t>
    </dgm:pt>
    <dgm:pt modelId="{6A831248-0B58-4F3C-8462-B521D7FAF839}">
      <dgm:prSet/>
      <dgm:spPr/>
      <dgm:t>
        <a:bodyPr/>
        <a:lstStyle/>
        <a:p>
          <a:r>
            <a:rPr lang="bg-BG"/>
            <a:t>Завършена софтуерна система </a:t>
          </a:r>
          <a:r>
            <a:rPr lang="ru-RU"/>
            <a:t>например сървър база данни, файлов сървър, mail сървър;</a:t>
          </a:r>
          <a:endParaRPr lang="en-US"/>
        </a:p>
      </dgm:t>
    </dgm:pt>
    <dgm:pt modelId="{07875F5E-E51E-4CAE-9E6A-96CB51EE5B09}" type="parTrans" cxnId="{BD56CE0C-1A08-401F-95D3-03403B7B613B}">
      <dgm:prSet/>
      <dgm:spPr/>
      <dgm:t>
        <a:bodyPr/>
        <a:lstStyle/>
        <a:p>
          <a:endParaRPr lang="en-US"/>
        </a:p>
      </dgm:t>
    </dgm:pt>
    <dgm:pt modelId="{DD078ABB-F2BB-4F92-8843-650131A7A7E6}" type="sibTrans" cxnId="{BD56CE0C-1A08-401F-95D3-03403B7B613B}">
      <dgm:prSet/>
      <dgm:spPr/>
      <dgm:t>
        <a:bodyPr/>
        <a:lstStyle/>
        <a:p>
          <a:endParaRPr lang="en-US"/>
        </a:p>
      </dgm:t>
    </dgm:pt>
    <dgm:pt modelId="{793D81DF-AA56-42E7-93AC-159FC60AC50B}" type="pres">
      <dgm:prSet presAssocID="{C3D53C9F-0363-4D95-BBF2-3AA3C381C091}" presName="linear" presStyleCnt="0">
        <dgm:presLayoutVars>
          <dgm:animLvl val="lvl"/>
          <dgm:resizeHandles val="exact"/>
        </dgm:presLayoutVars>
      </dgm:prSet>
      <dgm:spPr/>
    </dgm:pt>
    <dgm:pt modelId="{F889D9CD-C2BC-4715-96ED-03A32A3F5785}" type="pres">
      <dgm:prSet presAssocID="{9FCD3F4F-3793-46DD-BAA2-E77CEE6F10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0578AF-D2C9-4A68-B4D8-25F9B6AC13F7}" type="pres">
      <dgm:prSet presAssocID="{5BB10785-4B3D-4639-A663-EBD038E84806}" presName="spacer" presStyleCnt="0"/>
      <dgm:spPr/>
    </dgm:pt>
    <dgm:pt modelId="{B7B0588F-B34B-4DF2-BE48-1AA1B2700682}" type="pres">
      <dgm:prSet presAssocID="{B5F24894-17D9-46E3-B502-9D63AAD549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081E29-9B92-4C48-A19D-E86BE3786490}" type="pres">
      <dgm:prSet presAssocID="{3324FB28-629C-4773-BDBB-4568C0E549F9}" presName="spacer" presStyleCnt="0"/>
      <dgm:spPr/>
    </dgm:pt>
    <dgm:pt modelId="{8ED0F30D-F0D7-4CAA-A7BC-7BC7DBBA105A}" type="pres">
      <dgm:prSet presAssocID="{6A831248-0B58-4F3C-8462-B521D7FAF8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56CE0C-1A08-401F-95D3-03403B7B613B}" srcId="{C3D53C9F-0363-4D95-BBF2-3AA3C381C091}" destId="{6A831248-0B58-4F3C-8462-B521D7FAF839}" srcOrd="2" destOrd="0" parTransId="{07875F5E-E51E-4CAE-9E6A-96CB51EE5B09}" sibTransId="{DD078ABB-F2BB-4F92-8843-650131A7A7E6}"/>
    <dgm:cxn modelId="{6779CA43-8D56-4F2D-9C3A-7586B96CECC4}" type="presOf" srcId="{9FCD3F4F-3793-46DD-BAA2-E77CEE6F103C}" destId="{F889D9CD-C2BC-4715-96ED-03A32A3F5785}" srcOrd="0" destOrd="0" presId="urn:microsoft.com/office/officeart/2005/8/layout/vList2"/>
    <dgm:cxn modelId="{DDF54255-123C-4E44-A046-D67BB8631857}" srcId="{C3D53C9F-0363-4D95-BBF2-3AA3C381C091}" destId="{9FCD3F4F-3793-46DD-BAA2-E77CEE6F103C}" srcOrd="0" destOrd="0" parTransId="{A25D86C2-302F-4D0A-BD11-28206398194B}" sibTransId="{5BB10785-4B3D-4639-A663-EBD038E84806}"/>
    <dgm:cxn modelId="{647E1684-926E-4B46-AA04-FAF8280D7323}" type="presOf" srcId="{B5F24894-17D9-46E3-B502-9D63AAD549CF}" destId="{B7B0588F-B34B-4DF2-BE48-1AA1B2700682}" srcOrd="0" destOrd="0" presId="urn:microsoft.com/office/officeart/2005/8/layout/vList2"/>
    <dgm:cxn modelId="{BD17428B-0553-40EE-8153-36FBA1422923}" type="presOf" srcId="{C3D53C9F-0363-4D95-BBF2-3AA3C381C091}" destId="{793D81DF-AA56-42E7-93AC-159FC60AC50B}" srcOrd="0" destOrd="0" presId="urn:microsoft.com/office/officeart/2005/8/layout/vList2"/>
    <dgm:cxn modelId="{B1A5DAAB-0401-4665-B6E1-AF5FD7AFF46B}" type="presOf" srcId="{6A831248-0B58-4F3C-8462-B521D7FAF839}" destId="{8ED0F30D-F0D7-4CAA-A7BC-7BC7DBBA105A}" srcOrd="0" destOrd="0" presId="urn:microsoft.com/office/officeart/2005/8/layout/vList2"/>
    <dgm:cxn modelId="{9490BAE3-189D-49BB-900A-75B56BF1555A}" srcId="{C3D53C9F-0363-4D95-BBF2-3AA3C381C091}" destId="{B5F24894-17D9-46E3-B502-9D63AAD549CF}" srcOrd="1" destOrd="0" parTransId="{DBE6FCC0-4F2D-44D3-961A-93F2AB4C7D32}" sibTransId="{3324FB28-629C-4773-BDBB-4568C0E549F9}"/>
    <dgm:cxn modelId="{54E67D78-CD51-4BE2-B232-55DB7CBF4FC3}" type="presParOf" srcId="{793D81DF-AA56-42E7-93AC-159FC60AC50B}" destId="{F889D9CD-C2BC-4715-96ED-03A32A3F5785}" srcOrd="0" destOrd="0" presId="urn:microsoft.com/office/officeart/2005/8/layout/vList2"/>
    <dgm:cxn modelId="{376204D7-CC09-4436-BF83-0CBF1442E0F5}" type="presParOf" srcId="{793D81DF-AA56-42E7-93AC-159FC60AC50B}" destId="{7F0578AF-D2C9-4A68-B4D8-25F9B6AC13F7}" srcOrd="1" destOrd="0" presId="urn:microsoft.com/office/officeart/2005/8/layout/vList2"/>
    <dgm:cxn modelId="{45E40508-438A-49F0-9272-7699C992D955}" type="presParOf" srcId="{793D81DF-AA56-42E7-93AC-159FC60AC50B}" destId="{B7B0588F-B34B-4DF2-BE48-1AA1B2700682}" srcOrd="2" destOrd="0" presId="urn:microsoft.com/office/officeart/2005/8/layout/vList2"/>
    <dgm:cxn modelId="{2570D285-2973-400B-8DF9-DCD00FDF114B}" type="presParOf" srcId="{793D81DF-AA56-42E7-93AC-159FC60AC50B}" destId="{2D081E29-9B92-4C48-A19D-E86BE3786490}" srcOrd="3" destOrd="0" presId="urn:microsoft.com/office/officeart/2005/8/layout/vList2"/>
    <dgm:cxn modelId="{A5EE59FA-1CED-45EC-9AE3-C2DD26E8A322}" type="presParOf" srcId="{793D81DF-AA56-42E7-93AC-159FC60AC50B}" destId="{8ED0F30D-F0D7-4CAA-A7BC-7BC7DBBA10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9270D-E172-4FC4-823E-85133ACFFB4B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49D879-C379-4F6C-8F93-830138D48D4C}">
      <dsp:nvSpPr>
        <dsp:cNvPr id="0" name=""/>
        <dsp:cNvSpPr/>
      </dsp:nvSpPr>
      <dsp:spPr>
        <a:xfrm>
          <a:off x="0" y="519"/>
          <a:ext cx="1338549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Business</a:t>
          </a:r>
        </a:p>
      </dsp:txBody>
      <dsp:txXfrm>
        <a:off x="0" y="519"/>
        <a:ext cx="1338549" cy="850797"/>
      </dsp:txXfrm>
    </dsp:sp>
    <dsp:sp modelId="{35709F92-FB61-4E67-8F05-C74D268F70F3}">
      <dsp:nvSpPr>
        <dsp:cNvPr id="0" name=""/>
        <dsp:cNvSpPr/>
      </dsp:nvSpPr>
      <dsp:spPr>
        <a:xfrm>
          <a:off x="1438940" y="39154"/>
          <a:ext cx="5253807" cy="77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more business understanding you have, the more useful you will be </a:t>
          </a:r>
        </a:p>
      </dsp:txBody>
      <dsp:txXfrm>
        <a:off x="1438940" y="39154"/>
        <a:ext cx="5253807" cy="772696"/>
      </dsp:txXfrm>
    </dsp:sp>
    <dsp:sp modelId="{B575C8E3-0A45-4469-9FB1-59ACFD398A16}">
      <dsp:nvSpPr>
        <dsp:cNvPr id="0" name=""/>
        <dsp:cNvSpPr/>
      </dsp:nvSpPr>
      <dsp:spPr>
        <a:xfrm>
          <a:off x="1338549" y="811850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A74B72-BF13-4B66-99C3-8FE79F593F41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EEB33-EE35-4684-9036-FC3AA87D54E1}">
      <dsp:nvSpPr>
        <dsp:cNvPr id="0" name=""/>
        <dsp:cNvSpPr/>
      </dsp:nvSpPr>
      <dsp:spPr>
        <a:xfrm>
          <a:off x="0" y="851316"/>
          <a:ext cx="1338549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Cross-Domain Understanding </a:t>
          </a:r>
        </a:p>
      </dsp:txBody>
      <dsp:txXfrm>
        <a:off x="0" y="851316"/>
        <a:ext cx="1338549" cy="850797"/>
      </dsp:txXfrm>
    </dsp:sp>
    <dsp:sp modelId="{C14F9B93-705E-4925-8E40-DE6E7B58CFEE}">
      <dsp:nvSpPr>
        <dsp:cNvPr id="0" name=""/>
        <dsp:cNvSpPr/>
      </dsp:nvSpPr>
      <dsp:spPr>
        <a:xfrm>
          <a:off x="1438940" y="889951"/>
          <a:ext cx="5253807" cy="77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know bits of the other roles in the team as well</a:t>
          </a:r>
        </a:p>
      </dsp:txBody>
      <dsp:txXfrm>
        <a:off x="1438940" y="889951"/>
        <a:ext cx="5253807" cy="772696"/>
      </dsp:txXfrm>
    </dsp:sp>
    <dsp:sp modelId="{F6B147C9-126D-4168-8159-C7DD9C3D86EC}">
      <dsp:nvSpPr>
        <dsp:cNvPr id="0" name=""/>
        <dsp:cNvSpPr/>
      </dsp:nvSpPr>
      <dsp:spPr>
        <a:xfrm>
          <a:off x="1338549" y="1662647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1452B5-6CB5-4464-9197-F7283C5066DB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76C77-7FCD-471C-8D25-F343ADD36162}">
      <dsp:nvSpPr>
        <dsp:cNvPr id="0" name=""/>
        <dsp:cNvSpPr/>
      </dsp:nvSpPr>
      <dsp:spPr>
        <a:xfrm>
          <a:off x="0" y="1702113"/>
          <a:ext cx="1338549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Perspectives </a:t>
          </a:r>
        </a:p>
      </dsp:txBody>
      <dsp:txXfrm>
        <a:off x="0" y="1702113"/>
        <a:ext cx="1338549" cy="850797"/>
      </dsp:txXfrm>
    </dsp:sp>
    <dsp:sp modelId="{D78E080E-F3DD-4274-9311-3BD31471589B}">
      <dsp:nvSpPr>
        <dsp:cNvPr id="0" name=""/>
        <dsp:cNvSpPr/>
      </dsp:nvSpPr>
      <dsp:spPr>
        <a:xfrm>
          <a:off x="1438940" y="1740748"/>
          <a:ext cx="5253807" cy="77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need to see the problem from everyone's point of view</a:t>
          </a:r>
        </a:p>
      </dsp:txBody>
      <dsp:txXfrm>
        <a:off x="1438940" y="1740748"/>
        <a:ext cx="5253807" cy="772696"/>
      </dsp:txXfrm>
    </dsp:sp>
    <dsp:sp modelId="{CEB186EC-45F6-4AB4-904A-4BC9A94FA52D}">
      <dsp:nvSpPr>
        <dsp:cNvPr id="0" name=""/>
        <dsp:cNvSpPr/>
      </dsp:nvSpPr>
      <dsp:spPr>
        <a:xfrm>
          <a:off x="1338549" y="2513444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4F4CC8-4054-49FA-861F-01B625E7203C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0162A-0774-4742-91EF-C3A0EAEB19F2}">
      <dsp:nvSpPr>
        <dsp:cNvPr id="0" name=""/>
        <dsp:cNvSpPr/>
      </dsp:nvSpPr>
      <dsp:spPr>
        <a:xfrm>
          <a:off x="0" y="2552910"/>
          <a:ext cx="1338549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People Skills </a:t>
          </a:r>
        </a:p>
      </dsp:txBody>
      <dsp:txXfrm>
        <a:off x="0" y="2552910"/>
        <a:ext cx="1338549" cy="850797"/>
      </dsp:txXfrm>
    </dsp:sp>
    <dsp:sp modelId="{370FEFD7-36C4-4ABB-91F7-27D7C1740675}">
      <dsp:nvSpPr>
        <dsp:cNvPr id="0" name=""/>
        <dsp:cNvSpPr/>
      </dsp:nvSpPr>
      <dsp:spPr>
        <a:xfrm>
          <a:off x="1438940" y="2591545"/>
          <a:ext cx="5253807" cy="77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Just to make sure communication goes smoothly</a:t>
          </a:r>
        </a:p>
      </dsp:txBody>
      <dsp:txXfrm>
        <a:off x="1438940" y="2591545"/>
        <a:ext cx="5253807" cy="772696"/>
      </dsp:txXfrm>
    </dsp:sp>
    <dsp:sp modelId="{CA74B2A2-89E3-4B6C-9A1B-0E6695F2A14A}">
      <dsp:nvSpPr>
        <dsp:cNvPr id="0" name=""/>
        <dsp:cNvSpPr/>
      </dsp:nvSpPr>
      <dsp:spPr>
        <a:xfrm>
          <a:off x="1338549" y="3364241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F0B44E-C040-4094-9489-BEB7FDAC3B94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47C3D-BAB2-473A-A106-B188F86249FC}">
      <dsp:nvSpPr>
        <dsp:cNvPr id="0" name=""/>
        <dsp:cNvSpPr/>
      </dsp:nvSpPr>
      <dsp:spPr>
        <a:xfrm>
          <a:off x="0" y="3403707"/>
          <a:ext cx="1338549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Lifelong Learning</a:t>
          </a:r>
        </a:p>
      </dsp:txBody>
      <dsp:txXfrm>
        <a:off x="0" y="3403707"/>
        <a:ext cx="1338549" cy="850797"/>
      </dsp:txXfrm>
    </dsp:sp>
    <dsp:sp modelId="{D8DD3A8B-131D-450C-A904-BBB7AC6A99FC}">
      <dsp:nvSpPr>
        <dsp:cNvPr id="0" name=""/>
        <dsp:cNvSpPr/>
      </dsp:nvSpPr>
      <dsp:spPr>
        <a:xfrm>
          <a:off x="1438940" y="3442342"/>
          <a:ext cx="5253807" cy="77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moving super fast; you need to stay relevant</a:t>
          </a:r>
        </a:p>
      </dsp:txBody>
      <dsp:txXfrm>
        <a:off x="1438940" y="3442342"/>
        <a:ext cx="5253807" cy="772696"/>
      </dsp:txXfrm>
    </dsp:sp>
    <dsp:sp modelId="{E65799E7-174D-4894-B8CD-B702C7D2F531}">
      <dsp:nvSpPr>
        <dsp:cNvPr id="0" name=""/>
        <dsp:cNvSpPr/>
      </dsp:nvSpPr>
      <dsp:spPr>
        <a:xfrm>
          <a:off x="1338549" y="4215038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4836-448C-4595-8CEE-D04C8947123A}">
      <dsp:nvSpPr>
        <dsp:cNvPr id="0" name=""/>
        <dsp:cNvSpPr/>
      </dsp:nvSpPr>
      <dsp:spPr>
        <a:xfrm>
          <a:off x="0" y="4209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product/project owner</a:t>
          </a:r>
        </a:p>
      </dsp:txBody>
      <dsp:txXfrm>
        <a:off x="25616" y="29825"/>
        <a:ext cx="6641516" cy="473513"/>
      </dsp:txXfrm>
    </dsp:sp>
    <dsp:sp modelId="{A887316D-2217-4547-8944-BDDAD84F9191}">
      <dsp:nvSpPr>
        <dsp:cNvPr id="0" name=""/>
        <dsp:cNvSpPr/>
      </dsp:nvSpPr>
      <dsp:spPr>
        <a:xfrm>
          <a:off x="0" y="595194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Responsible for functionality </a:t>
          </a:r>
        </a:p>
      </dsp:txBody>
      <dsp:txXfrm>
        <a:off x="25616" y="620810"/>
        <a:ext cx="6641516" cy="473513"/>
      </dsp:txXfrm>
    </dsp:sp>
    <dsp:sp modelId="{A68C2197-5C37-4676-A647-A8067357E0A0}">
      <dsp:nvSpPr>
        <dsp:cNvPr id="0" name=""/>
        <dsp:cNvSpPr/>
      </dsp:nvSpPr>
      <dsp:spPr>
        <a:xfrm>
          <a:off x="0" y="1186179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Captures, consolidates, and communicates information </a:t>
          </a:r>
        </a:p>
      </dsp:txBody>
      <dsp:txXfrm>
        <a:off x="25616" y="1211795"/>
        <a:ext cx="6641516" cy="473513"/>
      </dsp:txXfrm>
    </dsp:sp>
    <dsp:sp modelId="{193CA979-583B-4D6A-BDD3-B810D072758E}">
      <dsp:nvSpPr>
        <dsp:cNvPr id="0" name=""/>
        <dsp:cNvSpPr/>
      </dsp:nvSpPr>
      <dsp:spPr>
        <a:xfrm>
          <a:off x="0" y="1777164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Constantly asks questions: </a:t>
          </a:r>
        </a:p>
      </dsp:txBody>
      <dsp:txXfrm>
        <a:off x="25616" y="1802780"/>
        <a:ext cx="6641516" cy="473513"/>
      </dsp:txXfrm>
    </dsp:sp>
    <dsp:sp modelId="{891E167C-549D-4DD9-A905-7CB17EE4BDBB}">
      <dsp:nvSpPr>
        <dsp:cNvPr id="0" name=""/>
        <dsp:cNvSpPr/>
      </dsp:nvSpPr>
      <dsp:spPr>
        <a:xfrm>
          <a:off x="0" y="2301909"/>
          <a:ext cx="6692748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do you mean?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How does this fit in with…?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Etc. </a:t>
          </a:r>
        </a:p>
      </dsp:txBody>
      <dsp:txXfrm>
        <a:off x="0" y="2301909"/>
        <a:ext cx="6692748" cy="833175"/>
      </dsp:txXfrm>
    </dsp:sp>
    <dsp:sp modelId="{FDA05EC5-46C9-46D5-895B-D408229BD95C}">
      <dsp:nvSpPr>
        <dsp:cNvPr id="0" name=""/>
        <dsp:cNvSpPr/>
      </dsp:nvSpPr>
      <dsp:spPr>
        <a:xfrm>
          <a:off x="0" y="3135084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Identifies and resolves conflicts </a:t>
          </a:r>
        </a:p>
      </dsp:txBody>
      <dsp:txXfrm>
        <a:off x="25616" y="3160700"/>
        <a:ext cx="6641516" cy="473513"/>
      </dsp:txXfrm>
    </dsp:sp>
    <dsp:sp modelId="{56674B8E-ACF7-4D6E-B897-D82B88440ADE}">
      <dsp:nvSpPr>
        <dsp:cNvPr id="0" name=""/>
        <dsp:cNvSpPr/>
      </dsp:nvSpPr>
      <dsp:spPr>
        <a:xfrm>
          <a:off x="0" y="3726069"/>
          <a:ext cx="6692748" cy="52474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Produces requirements specification</a:t>
          </a:r>
        </a:p>
      </dsp:txBody>
      <dsp:txXfrm>
        <a:off x="25616" y="3751685"/>
        <a:ext cx="6641516" cy="47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C63FF-FAC7-4BFE-8080-C4E747CA946F}">
      <dsp:nvSpPr>
        <dsp:cNvPr id="0" name=""/>
        <dsp:cNvSpPr/>
      </dsp:nvSpPr>
      <dsp:spPr>
        <a:xfrm>
          <a:off x="434757" y="393324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903C1-886B-44BB-B3A7-D714F290AFC7}">
      <dsp:nvSpPr>
        <dsp:cNvPr id="0" name=""/>
        <dsp:cNvSpPr/>
      </dsp:nvSpPr>
      <dsp:spPr>
        <a:xfrm>
          <a:off x="631861" y="590428"/>
          <a:ext cx="544380" cy="54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F7B1D-B95F-4E0C-9D9A-6C918BD4BD92}">
      <dsp:nvSpPr>
        <dsp:cNvPr id="0" name=""/>
        <dsp:cNvSpPr/>
      </dsp:nvSpPr>
      <dsp:spPr>
        <a:xfrm>
          <a:off x="1574471" y="393324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Precise communicators </a:t>
          </a:r>
        </a:p>
      </dsp:txBody>
      <dsp:txXfrm>
        <a:off x="1574471" y="393324"/>
        <a:ext cx="2212385" cy="938587"/>
      </dsp:txXfrm>
    </dsp:sp>
    <dsp:sp modelId="{684E30AF-FE4B-4A16-ADA8-5283BF28AAE4}">
      <dsp:nvSpPr>
        <dsp:cNvPr id="0" name=""/>
        <dsp:cNvSpPr/>
      </dsp:nvSpPr>
      <dsp:spPr>
        <a:xfrm>
          <a:off x="4172348" y="393324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0B604-2CF2-4300-8C47-4CDAEBF5C09E}">
      <dsp:nvSpPr>
        <dsp:cNvPr id="0" name=""/>
        <dsp:cNvSpPr/>
      </dsp:nvSpPr>
      <dsp:spPr>
        <a:xfrm>
          <a:off x="4369452" y="590428"/>
          <a:ext cx="544380" cy="54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5B039-8161-4939-A292-48CD804EC152}">
      <dsp:nvSpPr>
        <dsp:cNvPr id="0" name=""/>
        <dsp:cNvSpPr/>
      </dsp:nvSpPr>
      <dsp:spPr>
        <a:xfrm>
          <a:off x="5312062" y="393324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Great attention to detail</a:t>
          </a:r>
        </a:p>
      </dsp:txBody>
      <dsp:txXfrm>
        <a:off x="5312062" y="393324"/>
        <a:ext cx="2212385" cy="938587"/>
      </dsp:txXfrm>
    </dsp:sp>
    <dsp:sp modelId="{9ED13F3C-A649-496A-8B14-77AA15B5FA80}">
      <dsp:nvSpPr>
        <dsp:cNvPr id="0" name=""/>
        <dsp:cNvSpPr/>
      </dsp:nvSpPr>
      <dsp:spPr>
        <a:xfrm>
          <a:off x="7909939" y="393324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3313A-B7C5-461F-BB2D-8062FCFF38D6}">
      <dsp:nvSpPr>
        <dsp:cNvPr id="0" name=""/>
        <dsp:cNvSpPr/>
      </dsp:nvSpPr>
      <dsp:spPr>
        <a:xfrm>
          <a:off x="8107043" y="590428"/>
          <a:ext cx="544380" cy="544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5D1A-84F3-430C-9570-013257828B1E}">
      <dsp:nvSpPr>
        <dsp:cNvPr id="0" name=""/>
        <dsp:cNvSpPr/>
      </dsp:nvSpPr>
      <dsp:spPr>
        <a:xfrm>
          <a:off x="9049653" y="393324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Adept at dealing with differing opinions and conflicts</a:t>
          </a:r>
        </a:p>
      </dsp:txBody>
      <dsp:txXfrm>
        <a:off x="9049653" y="393324"/>
        <a:ext cx="2212385" cy="938587"/>
      </dsp:txXfrm>
    </dsp:sp>
    <dsp:sp modelId="{A3A209E1-ABD6-49B3-85E1-A425F10167EA}">
      <dsp:nvSpPr>
        <dsp:cNvPr id="0" name=""/>
        <dsp:cNvSpPr/>
      </dsp:nvSpPr>
      <dsp:spPr>
        <a:xfrm>
          <a:off x="434757" y="2259807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29D64-F15E-42A0-BEDE-B88B8E24A5F3}">
      <dsp:nvSpPr>
        <dsp:cNvPr id="0" name=""/>
        <dsp:cNvSpPr/>
      </dsp:nvSpPr>
      <dsp:spPr>
        <a:xfrm>
          <a:off x="631861" y="2456910"/>
          <a:ext cx="544380" cy="544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4C57C-206A-41E3-AD05-5221A18BE849}">
      <dsp:nvSpPr>
        <dsp:cNvPr id="0" name=""/>
        <dsp:cNvSpPr/>
      </dsp:nvSpPr>
      <dsp:spPr>
        <a:xfrm>
          <a:off x="1574471" y="2259807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Know when detail is necessary and when not </a:t>
          </a:r>
        </a:p>
      </dsp:txBody>
      <dsp:txXfrm>
        <a:off x="1574471" y="2259807"/>
        <a:ext cx="2212385" cy="938587"/>
      </dsp:txXfrm>
    </dsp:sp>
    <dsp:sp modelId="{DBC2F6FA-E4A2-47CC-BDBB-BE216EC61E74}">
      <dsp:nvSpPr>
        <dsp:cNvPr id="0" name=""/>
        <dsp:cNvSpPr/>
      </dsp:nvSpPr>
      <dsp:spPr>
        <a:xfrm>
          <a:off x="4172348" y="2259807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2C290-3105-4FC0-A92A-B830703E95DD}">
      <dsp:nvSpPr>
        <dsp:cNvPr id="0" name=""/>
        <dsp:cNvSpPr/>
      </dsp:nvSpPr>
      <dsp:spPr>
        <a:xfrm>
          <a:off x="4369452" y="2456910"/>
          <a:ext cx="544380" cy="544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1ED8-818B-490F-8854-FA41E2449E37}">
      <dsp:nvSpPr>
        <dsp:cNvPr id="0" name=""/>
        <dsp:cNvSpPr/>
      </dsp:nvSpPr>
      <dsp:spPr>
        <a:xfrm>
          <a:off x="5312062" y="2259807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Great relationship skills </a:t>
          </a:r>
        </a:p>
      </dsp:txBody>
      <dsp:txXfrm>
        <a:off x="5312062" y="2259807"/>
        <a:ext cx="2212385" cy="938587"/>
      </dsp:txXfrm>
    </dsp:sp>
    <dsp:sp modelId="{DC7AAE15-3E00-400C-A91B-B6EE788CDA4D}">
      <dsp:nvSpPr>
        <dsp:cNvPr id="0" name=""/>
        <dsp:cNvSpPr/>
      </dsp:nvSpPr>
      <dsp:spPr>
        <a:xfrm>
          <a:off x="7909939" y="2259807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EE778-0E97-401F-96C4-27A8D05E74F0}">
      <dsp:nvSpPr>
        <dsp:cNvPr id="0" name=""/>
        <dsp:cNvSpPr/>
      </dsp:nvSpPr>
      <dsp:spPr>
        <a:xfrm>
          <a:off x="8107043" y="2456910"/>
          <a:ext cx="544380" cy="5443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2747-6ACA-487C-A111-DBF47985E33B}">
      <dsp:nvSpPr>
        <dsp:cNvPr id="0" name=""/>
        <dsp:cNvSpPr/>
      </dsp:nvSpPr>
      <dsp:spPr>
        <a:xfrm>
          <a:off x="9049653" y="2259807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Very good listener</a:t>
          </a:r>
        </a:p>
      </dsp:txBody>
      <dsp:txXfrm>
        <a:off x="9049653" y="2259807"/>
        <a:ext cx="2212385" cy="938587"/>
      </dsp:txXfrm>
    </dsp:sp>
    <dsp:sp modelId="{0F44FA16-189B-4B05-904F-4CA52D2040B3}">
      <dsp:nvSpPr>
        <dsp:cNvPr id="0" name=""/>
        <dsp:cNvSpPr/>
      </dsp:nvSpPr>
      <dsp:spPr>
        <a:xfrm>
          <a:off x="434757" y="4126289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245FC-94D0-43F9-B094-3AD8BF60B4D3}">
      <dsp:nvSpPr>
        <dsp:cNvPr id="0" name=""/>
        <dsp:cNvSpPr/>
      </dsp:nvSpPr>
      <dsp:spPr>
        <a:xfrm>
          <a:off x="631861" y="4323392"/>
          <a:ext cx="544380" cy="5443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93FE2-D912-471A-AE6B-BA9E18727C34}">
      <dsp:nvSpPr>
        <dsp:cNvPr id="0" name=""/>
        <dsp:cNvSpPr/>
      </dsp:nvSpPr>
      <dsp:spPr>
        <a:xfrm>
          <a:off x="1574471" y="4126289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create clear and precise documents </a:t>
          </a:r>
        </a:p>
      </dsp:txBody>
      <dsp:txXfrm>
        <a:off x="1574471" y="4126289"/>
        <a:ext cx="2212385" cy="938587"/>
      </dsp:txXfrm>
    </dsp:sp>
    <dsp:sp modelId="{628DFEA9-5A7A-42E3-8104-CE282F85ACCC}">
      <dsp:nvSpPr>
        <dsp:cNvPr id="0" name=""/>
        <dsp:cNvSpPr/>
      </dsp:nvSpPr>
      <dsp:spPr>
        <a:xfrm>
          <a:off x="4172348" y="4126289"/>
          <a:ext cx="938587" cy="9385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9A1EF-DAAA-46A5-A3F8-861403A89D49}">
      <dsp:nvSpPr>
        <dsp:cNvPr id="0" name=""/>
        <dsp:cNvSpPr/>
      </dsp:nvSpPr>
      <dsp:spPr>
        <a:xfrm>
          <a:off x="4369452" y="4323392"/>
          <a:ext cx="544380" cy="54438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E6000-F656-4916-A6C5-297B22329D25}">
      <dsp:nvSpPr>
        <dsp:cNvPr id="0" name=""/>
        <dsp:cNvSpPr/>
      </dsp:nvSpPr>
      <dsp:spPr>
        <a:xfrm>
          <a:off x="5312062" y="4126289"/>
          <a:ext cx="2212385" cy="93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Skilled in using Office tools</a:t>
          </a:r>
        </a:p>
      </dsp:txBody>
      <dsp:txXfrm>
        <a:off x="5312062" y="4126289"/>
        <a:ext cx="2212385" cy="938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D47DA-74E4-4C5A-9485-A83EF7207304}">
      <dsp:nvSpPr>
        <dsp:cNvPr id="0" name=""/>
        <dsp:cNvSpPr/>
      </dsp:nvSpPr>
      <dsp:spPr>
        <a:xfrm>
          <a:off x="0" y="30017"/>
          <a:ext cx="6692748" cy="8213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Pros:</a:t>
          </a:r>
        </a:p>
      </dsp:txBody>
      <dsp:txXfrm>
        <a:off x="40094" y="70111"/>
        <a:ext cx="6612560" cy="741151"/>
      </dsp:txXfrm>
    </dsp:sp>
    <dsp:sp modelId="{B018FB5E-F969-4ECD-88B6-83DF9EED510D}">
      <dsp:nvSpPr>
        <dsp:cNvPr id="0" name=""/>
        <dsp:cNvSpPr/>
      </dsp:nvSpPr>
      <dsp:spPr>
        <a:xfrm>
          <a:off x="0" y="851357"/>
          <a:ext cx="6692748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Key role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Lots of interactions</a:t>
          </a:r>
        </a:p>
      </dsp:txBody>
      <dsp:txXfrm>
        <a:off x="0" y="851357"/>
        <a:ext cx="6692748" cy="875610"/>
      </dsp:txXfrm>
    </dsp:sp>
    <dsp:sp modelId="{5DDF9A02-1F68-4757-9070-A39DC6A67422}">
      <dsp:nvSpPr>
        <dsp:cNvPr id="0" name=""/>
        <dsp:cNvSpPr/>
      </dsp:nvSpPr>
      <dsp:spPr>
        <a:xfrm>
          <a:off x="0" y="1726967"/>
          <a:ext cx="6692748" cy="821339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Cons:</a:t>
          </a:r>
        </a:p>
      </dsp:txBody>
      <dsp:txXfrm>
        <a:off x="40094" y="1767061"/>
        <a:ext cx="6612560" cy="741151"/>
      </dsp:txXfrm>
    </dsp:sp>
    <dsp:sp modelId="{A73AA45B-B178-4818-8840-949CDEA6E037}">
      <dsp:nvSpPr>
        <dsp:cNvPr id="0" name=""/>
        <dsp:cNvSpPr/>
      </dsp:nvSpPr>
      <dsp:spPr>
        <a:xfrm>
          <a:off x="0" y="2548307"/>
          <a:ext cx="6692748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Must work with bad user representatives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Can expect conflict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Will receive blame if functionality is missing</a:t>
          </a:r>
        </a:p>
      </dsp:txBody>
      <dsp:txXfrm>
        <a:off x="0" y="2548307"/>
        <a:ext cx="6692748" cy="1676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4E3DC-70A4-4623-997E-27F6805B74AB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1A02C-079B-4A10-B330-C28324B81C7C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0AE76-443A-4EB9-8689-2DD90048A877}">
      <dsp:nvSpPr>
        <dsp:cNvPr id="0" name=""/>
        <dsp:cNvSpPr/>
      </dsp:nvSpPr>
      <dsp:spPr>
        <a:xfrm>
          <a:off x="817812" y="3324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Leads and mentors developers </a:t>
          </a:r>
        </a:p>
      </dsp:txBody>
      <dsp:txXfrm>
        <a:off x="817812" y="3324"/>
        <a:ext cx="5874935" cy="708062"/>
      </dsp:txXfrm>
    </dsp:sp>
    <dsp:sp modelId="{6AB4CF56-0367-4FAE-B44F-DDFBBCF2C83A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7F969-CB45-4257-BE5D-779CB1B8B9DD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D008F-845A-47CB-AF0E-1D564EA9D187}">
      <dsp:nvSpPr>
        <dsp:cNvPr id="0" name=""/>
        <dsp:cNvSpPr/>
      </dsp:nvSpPr>
      <dsp:spPr>
        <a:xfrm>
          <a:off x="817812" y="888402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Assigns tasks to developers </a:t>
          </a:r>
        </a:p>
      </dsp:txBody>
      <dsp:txXfrm>
        <a:off x="817812" y="888402"/>
        <a:ext cx="3011736" cy="708062"/>
      </dsp:txXfrm>
    </dsp:sp>
    <dsp:sp modelId="{847CEF64-0F13-4FF0-8205-BC1696DCD579}">
      <dsp:nvSpPr>
        <dsp:cNvPr id="0" name=""/>
        <dsp:cNvSpPr/>
      </dsp:nvSpPr>
      <dsp:spPr>
        <a:xfrm>
          <a:off x="3829548" y="888402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Based on their skill level</a:t>
          </a:r>
        </a:p>
      </dsp:txBody>
      <dsp:txXfrm>
        <a:off x="3829548" y="888402"/>
        <a:ext cx="2863199" cy="708062"/>
      </dsp:txXfrm>
    </dsp:sp>
    <dsp:sp modelId="{3EB4AF28-3C2C-487F-9FBA-AC3D2C36BC14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325F1-6B04-4F76-8BAB-B6C9AE138C6F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8B532-B8A9-47EF-B077-27028A5E5495}">
      <dsp:nvSpPr>
        <dsp:cNvPr id="0" name=""/>
        <dsp:cNvSpPr/>
      </dsp:nvSpPr>
      <dsp:spPr>
        <a:xfrm>
          <a:off x="817812" y="1773480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and partitions work</a:t>
          </a:r>
        </a:p>
      </dsp:txBody>
      <dsp:txXfrm>
        <a:off x="817812" y="1773480"/>
        <a:ext cx="5874935" cy="708062"/>
      </dsp:txXfrm>
    </dsp:sp>
    <dsp:sp modelId="{DCF6DEF8-7A40-4AED-82E6-BAE1461113A1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136CF-A275-47E4-ACA1-580ADB5B1DDE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781C3-592C-4475-AA5D-1260DD20C938}">
      <dsp:nvSpPr>
        <dsp:cNvPr id="0" name=""/>
        <dsp:cNvSpPr/>
      </dsp:nvSpPr>
      <dsp:spPr>
        <a:xfrm>
          <a:off x="817812" y="2658558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that all developers are successful</a:t>
          </a:r>
        </a:p>
      </dsp:txBody>
      <dsp:txXfrm>
        <a:off x="817812" y="2658558"/>
        <a:ext cx="5874935" cy="708062"/>
      </dsp:txXfrm>
    </dsp:sp>
    <dsp:sp modelId="{7EA4E271-0CE4-4867-B389-E70CF005E658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1783E-2DCF-4334-8903-E39661069208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3CEA-E907-4E21-979A-58A7DAE6FCEB}">
      <dsp:nvSpPr>
        <dsp:cNvPr id="0" name=""/>
        <dsp:cNvSpPr/>
      </dsp:nvSpPr>
      <dsp:spPr>
        <a:xfrm>
          <a:off x="817812" y="3543637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not always an official role</a:t>
          </a:r>
        </a:p>
      </dsp:txBody>
      <dsp:txXfrm>
        <a:off x="817812" y="3543637"/>
        <a:ext cx="3011736" cy="708062"/>
      </dsp:txXfrm>
    </dsp:sp>
    <dsp:sp modelId="{27044F9F-3481-4E37-906E-DBE836E6759F}">
      <dsp:nvSpPr>
        <dsp:cNvPr id="0" name=""/>
        <dsp:cNvSpPr/>
      </dsp:nvSpPr>
      <dsp:spPr>
        <a:xfrm>
          <a:off x="3829548" y="3543637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Usually, it is the person who helps everyone else</a:t>
          </a:r>
        </a:p>
      </dsp:txBody>
      <dsp:txXfrm>
        <a:off x="3829548" y="3543637"/>
        <a:ext cx="2863199" cy="708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1117-7D39-4B60-811B-8612735359A9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37EBB-A7CC-4B5E-B32C-1AE5AFCDD099}">
      <dsp:nvSpPr>
        <dsp:cNvPr id="0" name=""/>
        <dsp:cNvSpPr/>
      </dsp:nvSpPr>
      <dsp:spPr>
        <a:xfrm>
          <a:off x="0" y="51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Awesome programming skills</a:t>
          </a:r>
        </a:p>
      </dsp:txBody>
      <dsp:txXfrm>
        <a:off x="0" y="519"/>
        <a:ext cx="6692748" cy="472665"/>
      </dsp:txXfrm>
    </dsp:sp>
    <dsp:sp modelId="{259A4260-1BB6-4131-A197-F12C84D4006D}">
      <dsp:nvSpPr>
        <dsp:cNvPr id="0" name=""/>
        <dsp:cNvSpPr/>
      </dsp:nvSpPr>
      <dsp:spPr>
        <a:xfrm>
          <a:off x="0" y="47318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83629"/>
                <a:satOff val="-4062"/>
                <a:lumOff val="-8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3629"/>
                <a:satOff val="-4062"/>
                <a:lumOff val="-8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3629"/>
              <a:satOff val="-4062"/>
              <a:lumOff val="-8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809F1-E2CC-4604-8128-58198973070D}">
      <dsp:nvSpPr>
        <dsp:cNvPr id="0" name=""/>
        <dsp:cNvSpPr/>
      </dsp:nvSpPr>
      <dsp:spPr>
        <a:xfrm>
          <a:off x="0" y="47318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Willing to mentor and be value-driven</a:t>
          </a:r>
        </a:p>
      </dsp:txBody>
      <dsp:txXfrm>
        <a:off x="0" y="473184"/>
        <a:ext cx="6692748" cy="472665"/>
      </dsp:txXfrm>
    </dsp:sp>
    <dsp:sp modelId="{F7D7A854-AB80-4C5A-9AC6-927A7F4D6CD6}">
      <dsp:nvSpPr>
        <dsp:cNvPr id="0" name=""/>
        <dsp:cNvSpPr/>
      </dsp:nvSpPr>
      <dsp:spPr>
        <a:xfrm>
          <a:off x="0" y="94584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3AAC4-CD1C-4A4B-889F-ABE6A0B3F112}">
      <dsp:nvSpPr>
        <dsp:cNvPr id="0" name=""/>
        <dsp:cNvSpPr/>
      </dsp:nvSpPr>
      <dsp:spPr>
        <a:xfrm>
          <a:off x="0" y="94584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Grows out of the Developer role </a:t>
          </a:r>
        </a:p>
      </dsp:txBody>
      <dsp:txXfrm>
        <a:off x="0" y="945849"/>
        <a:ext cx="6692748" cy="472665"/>
      </dsp:txXfrm>
    </dsp:sp>
    <dsp:sp modelId="{14988B4E-3391-4A93-BF89-A79390859513}">
      <dsp:nvSpPr>
        <dsp:cNvPr id="0" name=""/>
        <dsp:cNvSpPr/>
      </dsp:nvSpPr>
      <dsp:spPr>
        <a:xfrm>
          <a:off x="0" y="14185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550887"/>
                <a:satOff val="-12186"/>
                <a:lumOff val="-24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50887"/>
                <a:satOff val="-12186"/>
                <a:lumOff val="-24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50887"/>
              <a:satOff val="-12186"/>
              <a:lumOff val="-2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CAB0B4-D539-4DD6-90A8-3CFE15E4E616}">
      <dsp:nvSpPr>
        <dsp:cNvPr id="0" name=""/>
        <dsp:cNvSpPr/>
      </dsp:nvSpPr>
      <dsp:spPr>
        <a:xfrm>
          <a:off x="0" y="141851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Requires great relationship with Architect </a:t>
          </a:r>
        </a:p>
      </dsp:txBody>
      <dsp:txXfrm>
        <a:off x="0" y="1418514"/>
        <a:ext cx="6692748" cy="472665"/>
      </dsp:txXfrm>
    </dsp:sp>
    <dsp:sp modelId="{42CF905F-33C7-4107-86FC-0390F3CCD92B}">
      <dsp:nvSpPr>
        <dsp:cNvPr id="0" name=""/>
        <dsp:cNvSpPr/>
      </dsp:nvSpPr>
      <dsp:spPr>
        <a:xfrm>
          <a:off x="0" y="189117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6D664-3D66-4DB1-995E-4DE1C6CC8378}">
      <dsp:nvSpPr>
        <dsp:cNvPr id="0" name=""/>
        <dsp:cNvSpPr/>
      </dsp:nvSpPr>
      <dsp:spPr>
        <a:xfrm>
          <a:off x="0" y="189117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Wide knowledge of libraries/tools/techniques </a:t>
          </a:r>
        </a:p>
      </dsp:txBody>
      <dsp:txXfrm>
        <a:off x="0" y="1891179"/>
        <a:ext cx="6692748" cy="472665"/>
      </dsp:txXfrm>
    </dsp:sp>
    <dsp:sp modelId="{E7BA04E5-ACA1-4C39-9AA3-705A726D835F}">
      <dsp:nvSpPr>
        <dsp:cNvPr id="0" name=""/>
        <dsp:cNvSpPr/>
      </dsp:nvSpPr>
      <dsp:spPr>
        <a:xfrm>
          <a:off x="0" y="236384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918144"/>
                <a:satOff val="-20309"/>
                <a:lumOff val="-40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8144"/>
                <a:satOff val="-20309"/>
                <a:lumOff val="-40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18144"/>
              <a:satOff val="-20309"/>
              <a:lumOff val="-40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E55C-7895-4340-AF55-6C322C638644}">
      <dsp:nvSpPr>
        <dsp:cNvPr id="0" name=""/>
        <dsp:cNvSpPr/>
      </dsp:nvSpPr>
      <dsp:spPr>
        <a:xfrm>
          <a:off x="0" y="236384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Adept at creating technical specifications </a:t>
          </a:r>
        </a:p>
      </dsp:txBody>
      <dsp:txXfrm>
        <a:off x="0" y="2363844"/>
        <a:ext cx="6692748" cy="472665"/>
      </dsp:txXfrm>
    </dsp:sp>
    <dsp:sp modelId="{A22A0517-C76C-44F1-974F-163BEE45A3A5}">
      <dsp:nvSpPr>
        <dsp:cNvPr id="0" name=""/>
        <dsp:cNvSpPr/>
      </dsp:nvSpPr>
      <dsp:spPr>
        <a:xfrm>
          <a:off x="0" y="28365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6A9A1-AE1E-44AA-8131-3A8DAC834CB2}">
      <dsp:nvSpPr>
        <dsp:cNvPr id="0" name=""/>
        <dsp:cNvSpPr/>
      </dsp:nvSpPr>
      <dsp:spPr>
        <a:xfrm>
          <a:off x="0" y="283650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Adept at build &amp; configuration management </a:t>
          </a:r>
        </a:p>
      </dsp:txBody>
      <dsp:txXfrm>
        <a:off x="0" y="2836509"/>
        <a:ext cx="6692748" cy="472665"/>
      </dsp:txXfrm>
    </dsp:sp>
    <dsp:sp modelId="{87C7E569-BEFB-4CFA-B359-AC27F0473580}">
      <dsp:nvSpPr>
        <dsp:cNvPr id="0" name=""/>
        <dsp:cNvSpPr/>
      </dsp:nvSpPr>
      <dsp:spPr>
        <a:xfrm>
          <a:off x="0" y="330917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285402"/>
                <a:satOff val="-28433"/>
                <a:lumOff val="-56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85402"/>
                <a:satOff val="-28433"/>
                <a:lumOff val="-56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85402"/>
              <a:satOff val="-28433"/>
              <a:lumOff val="-56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9F1F94-C312-47A9-9582-1E191D191D1D}">
      <dsp:nvSpPr>
        <dsp:cNvPr id="0" name=""/>
        <dsp:cNvSpPr/>
      </dsp:nvSpPr>
      <dsp:spPr>
        <a:xfrm>
          <a:off x="0" y="330917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Adept at debugging, post-mortem log inspection, etc. </a:t>
          </a:r>
        </a:p>
      </dsp:txBody>
      <dsp:txXfrm>
        <a:off x="0" y="3309174"/>
        <a:ext cx="6692748" cy="472665"/>
      </dsp:txXfrm>
    </dsp:sp>
    <dsp:sp modelId="{A9D45454-BA4B-497C-B231-1E5DC6D1B051}">
      <dsp:nvSpPr>
        <dsp:cNvPr id="0" name=""/>
        <dsp:cNvSpPr/>
      </dsp:nvSpPr>
      <dsp:spPr>
        <a:xfrm>
          <a:off x="0" y="378183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1496E-D94C-4DAB-9F5C-6C48322E25CC}">
      <dsp:nvSpPr>
        <dsp:cNvPr id="0" name=""/>
        <dsp:cNvSpPr/>
      </dsp:nvSpPr>
      <dsp:spPr>
        <a:xfrm>
          <a:off x="0" y="378183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create own tools if needed</a:t>
          </a:r>
        </a:p>
      </dsp:txBody>
      <dsp:txXfrm>
        <a:off x="0" y="3781839"/>
        <a:ext cx="6692748" cy="4726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F4F71-25D0-4174-B6D5-03A5B39784AB}">
      <dsp:nvSpPr>
        <dsp:cNvPr id="0" name=""/>
        <dsp:cNvSpPr/>
      </dsp:nvSpPr>
      <dsp:spPr>
        <a:xfrm>
          <a:off x="0" y="13906"/>
          <a:ext cx="6692748" cy="5931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Pros:</a:t>
          </a:r>
        </a:p>
      </dsp:txBody>
      <dsp:txXfrm>
        <a:off x="28957" y="42863"/>
        <a:ext cx="6634834" cy="535276"/>
      </dsp:txXfrm>
    </dsp:sp>
    <dsp:sp modelId="{A0647EC9-1022-4BCD-8FBC-1C888B66BBEA}">
      <dsp:nvSpPr>
        <dsp:cNvPr id="0" name=""/>
        <dsp:cNvSpPr/>
      </dsp:nvSpPr>
      <dsp:spPr>
        <a:xfrm>
          <a:off x="0" y="607097"/>
          <a:ext cx="6692748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Lead-in to a Solution Architect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Involves coding (optional, not necessary, but suggested)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Can pick &amp; choose cool tasks</a:t>
          </a:r>
        </a:p>
      </dsp:txBody>
      <dsp:txXfrm>
        <a:off x="0" y="607097"/>
        <a:ext cx="6692748" cy="941850"/>
      </dsp:txXfrm>
    </dsp:sp>
    <dsp:sp modelId="{6F3C7980-CD20-4F95-9EC6-D8835458F1DA}">
      <dsp:nvSpPr>
        <dsp:cNvPr id="0" name=""/>
        <dsp:cNvSpPr/>
      </dsp:nvSpPr>
      <dsp:spPr>
        <a:xfrm>
          <a:off x="0" y="1548946"/>
          <a:ext cx="6692748" cy="59319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Cons:</a:t>
          </a:r>
        </a:p>
      </dsp:txBody>
      <dsp:txXfrm>
        <a:off x="28957" y="1577903"/>
        <a:ext cx="6634834" cy="535276"/>
      </dsp:txXfrm>
    </dsp:sp>
    <dsp:sp modelId="{56A58A95-EE7B-460B-B4E4-188BAC087AF8}">
      <dsp:nvSpPr>
        <dsp:cNvPr id="0" name=""/>
        <dsp:cNvSpPr/>
      </dsp:nvSpPr>
      <dsp:spPr>
        <a:xfrm>
          <a:off x="0" y="2142137"/>
          <a:ext cx="6692748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Can get squeezed between the Solution Architect and the Developers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Lifelong learning required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Turns into a Developer if the Project Management is weak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Loses motivation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Team might be too small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Vulnerable to offshoring</a:t>
          </a:r>
        </a:p>
      </dsp:txBody>
      <dsp:txXfrm>
        <a:off x="0" y="2142137"/>
        <a:ext cx="6692748" cy="20989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9D9CD-C2BC-4715-96ED-03A32A3F5785}">
      <dsp:nvSpPr>
        <dsp:cNvPr id="0" name=""/>
        <dsp:cNvSpPr/>
      </dsp:nvSpPr>
      <dsp:spPr>
        <a:xfrm>
          <a:off x="0" y="38747"/>
          <a:ext cx="6692748" cy="1356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</a:t>
          </a:r>
          <a:r>
            <a:rPr lang="ru-RU" sz="1900" kern="1200"/>
            <a:t>омпютър, стартиращ сървърен софтуер предоставящ услуги като например хост</a:t>
          </a:r>
          <a:r>
            <a:rPr lang="en-US" sz="1900" kern="1200"/>
            <a:t> (</a:t>
          </a:r>
          <a:r>
            <a:rPr lang="ru-RU" sz="1900" u="sng" kern="1200"/>
            <a:t>предлага информационни ресурси </a:t>
          </a:r>
          <a:r>
            <a:rPr lang="en-US" sz="1900" u="sng" kern="1200"/>
            <a:t>(HTML,</a:t>
          </a:r>
          <a:r>
            <a:rPr lang="bg-BG" sz="1900" u="sng" kern="1200"/>
            <a:t>снимки,текст и много други)</a:t>
          </a:r>
          <a:r>
            <a:rPr lang="en-US" sz="1900" u="sng" kern="1200"/>
            <a:t> </a:t>
          </a:r>
          <a:r>
            <a:rPr lang="ru-RU" sz="1900" u="sng" kern="1200"/>
            <a:t>за потребители</a:t>
          </a:r>
          <a:r>
            <a:rPr lang="en-US" sz="1900" u="sng" kern="1200"/>
            <a:t> </a:t>
          </a:r>
          <a:r>
            <a:rPr lang="bg-BG" sz="1900" u="sng" kern="1200"/>
            <a:t>в интернет</a:t>
          </a:r>
          <a:r>
            <a:rPr lang="en-US" sz="1900" kern="1200"/>
            <a:t>);</a:t>
          </a:r>
        </a:p>
      </dsp:txBody>
      <dsp:txXfrm>
        <a:off x="66196" y="104943"/>
        <a:ext cx="6560356" cy="1223637"/>
      </dsp:txXfrm>
    </dsp:sp>
    <dsp:sp modelId="{B7B0588F-B34B-4DF2-BE48-1AA1B2700682}">
      <dsp:nvSpPr>
        <dsp:cNvPr id="0" name=""/>
        <dsp:cNvSpPr/>
      </dsp:nvSpPr>
      <dsp:spPr>
        <a:xfrm>
          <a:off x="0" y="1449497"/>
          <a:ext cx="6692748" cy="1356029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Компютърна програма, която стартира като услуга, която обслужва заявки на други програми („клиенти“). </a:t>
          </a:r>
          <a:r>
            <a:rPr lang="bg-BG" sz="1900" kern="1200"/>
            <a:t>Той</a:t>
          </a:r>
          <a:r>
            <a:rPr lang="en-US" sz="1900" kern="1200"/>
            <a:t> </a:t>
          </a:r>
          <a:r>
            <a:rPr lang="ru-RU" sz="1900" kern="1200"/>
            <a:t>слуша за заявки (request) и връща отговор (response), като и двете операции са по предварително зададен протокол</a:t>
          </a:r>
          <a:r>
            <a:rPr lang="en-US" sz="1900" kern="1200"/>
            <a:t>;</a:t>
          </a:r>
        </a:p>
      </dsp:txBody>
      <dsp:txXfrm>
        <a:off x="66196" y="1515693"/>
        <a:ext cx="6560356" cy="1223637"/>
      </dsp:txXfrm>
    </dsp:sp>
    <dsp:sp modelId="{8ED0F30D-F0D7-4CAA-A7BC-7BC7DBBA105A}">
      <dsp:nvSpPr>
        <dsp:cNvPr id="0" name=""/>
        <dsp:cNvSpPr/>
      </dsp:nvSpPr>
      <dsp:spPr>
        <a:xfrm>
          <a:off x="0" y="2860246"/>
          <a:ext cx="6692748" cy="1356029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Завършена софтуерна система </a:t>
          </a:r>
          <a:r>
            <a:rPr lang="ru-RU" sz="1900" kern="1200"/>
            <a:t>например сървър база данни, файлов сървър, mail сървър;</a:t>
          </a:r>
          <a:endParaRPr lang="en-US" sz="1900" kern="1200"/>
        </a:p>
      </dsp:txBody>
      <dsp:txXfrm>
        <a:off x="66196" y="2926442"/>
        <a:ext cx="6560356" cy="122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15" name="Rectangle 1073">
            <a:extLst>
              <a:ext uri="{FF2B5EF4-FFF2-40B4-BE49-F238E27FC236}">
                <a16:creationId xmlns:a16="http://schemas.microsoft.com/office/drawing/2014/main" id="{DFE88786-7EC9-4CF1-8553-2C3021944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" name="Picture 2">
            <a:extLst>
              <a:ext uri="{FF2B5EF4-FFF2-40B4-BE49-F238E27FC236}">
                <a16:creationId xmlns:a16="http://schemas.microsoft.com/office/drawing/2014/main" id="{86D8F06D-0176-412D-A69C-AF7042B7E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4" b="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2">
            <a:extLst>
              <a:ext uri="{FF2B5EF4-FFF2-40B4-BE49-F238E27FC236}">
                <a16:creationId xmlns:a16="http://schemas.microsoft.com/office/drawing/2014/main" id="{815562A4-61AD-4BDB-9BDB-34860AE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AFCC34F2-8A34-4176-9DCF-3E14806B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40BA3D3-5C32-487A-9075-A5893616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2" name="Freeform 6">
              <a:extLst>
                <a:ext uri="{FF2B5EF4-FFF2-40B4-BE49-F238E27FC236}">
                  <a16:creationId xmlns:a16="http://schemas.microsoft.com/office/drawing/2014/main" id="{FD540F57-24D0-48B9-A757-6CB90ABA8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7">
              <a:extLst>
                <a:ext uri="{FF2B5EF4-FFF2-40B4-BE49-F238E27FC236}">
                  <a16:creationId xmlns:a16="http://schemas.microsoft.com/office/drawing/2014/main" id="{BC55DC16-C6F7-40B2-BDDA-E20013DF9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2099AB7-3243-4017-93A6-3D3D75B8D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5" name="Freeform 9">
              <a:extLst>
                <a:ext uri="{FF2B5EF4-FFF2-40B4-BE49-F238E27FC236}">
                  <a16:creationId xmlns:a16="http://schemas.microsoft.com/office/drawing/2014/main" id="{5785EDD4-607A-42A6-AD18-522E7F922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10">
              <a:extLst>
                <a:ext uri="{FF2B5EF4-FFF2-40B4-BE49-F238E27FC236}">
                  <a16:creationId xmlns:a16="http://schemas.microsoft.com/office/drawing/2014/main" id="{98903418-1A46-441B-B206-5ABCE33E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11">
              <a:extLst>
                <a:ext uri="{FF2B5EF4-FFF2-40B4-BE49-F238E27FC236}">
                  <a16:creationId xmlns:a16="http://schemas.microsoft.com/office/drawing/2014/main" id="{CF7D484C-2C11-4D25-B175-68D32920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12">
              <a:extLst>
                <a:ext uri="{FF2B5EF4-FFF2-40B4-BE49-F238E27FC236}">
                  <a16:creationId xmlns:a16="http://schemas.microsoft.com/office/drawing/2014/main" id="{5D4D5B64-42D9-42C4-A6BE-2A6973E27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13">
              <a:extLst>
                <a:ext uri="{FF2B5EF4-FFF2-40B4-BE49-F238E27FC236}">
                  <a16:creationId xmlns:a16="http://schemas.microsoft.com/office/drawing/2014/main" id="{1EAB8F2F-DE57-4377-912F-05B35D40A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0" name="Freeform 14">
              <a:extLst>
                <a:ext uri="{FF2B5EF4-FFF2-40B4-BE49-F238E27FC236}">
                  <a16:creationId xmlns:a16="http://schemas.microsoft.com/office/drawing/2014/main" id="{DD1D1480-6395-4A5D-9FA6-AF4B833B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1" name="Freeform 15">
              <a:extLst>
                <a:ext uri="{FF2B5EF4-FFF2-40B4-BE49-F238E27FC236}">
                  <a16:creationId xmlns:a16="http://schemas.microsoft.com/office/drawing/2014/main" id="{9AF9AB5E-6007-4947-AF2D-3457E9A8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2" name="Freeform 16">
              <a:extLst>
                <a:ext uri="{FF2B5EF4-FFF2-40B4-BE49-F238E27FC236}">
                  <a16:creationId xmlns:a16="http://schemas.microsoft.com/office/drawing/2014/main" id="{269AEE64-C8B2-4038-9B02-6805D665F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3" name="Freeform 17">
              <a:extLst>
                <a:ext uri="{FF2B5EF4-FFF2-40B4-BE49-F238E27FC236}">
                  <a16:creationId xmlns:a16="http://schemas.microsoft.com/office/drawing/2014/main" id="{4CC7A043-D86F-46B2-B834-ED7E1A27F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18">
              <a:extLst>
                <a:ext uri="{FF2B5EF4-FFF2-40B4-BE49-F238E27FC236}">
                  <a16:creationId xmlns:a16="http://schemas.microsoft.com/office/drawing/2014/main" id="{93B2972A-01E3-4CE4-AE98-189F1348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Freeform 19">
              <a:extLst>
                <a:ext uri="{FF2B5EF4-FFF2-40B4-BE49-F238E27FC236}">
                  <a16:creationId xmlns:a16="http://schemas.microsoft.com/office/drawing/2014/main" id="{ED804FBD-1C24-46A8-A39B-8D107E4E9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6" name="Freeform 20">
              <a:extLst>
                <a:ext uri="{FF2B5EF4-FFF2-40B4-BE49-F238E27FC236}">
                  <a16:creationId xmlns:a16="http://schemas.microsoft.com/office/drawing/2014/main" id="{32DCF403-6204-4021-9D08-BDF31A5E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21">
              <a:extLst>
                <a:ext uri="{FF2B5EF4-FFF2-40B4-BE49-F238E27FC236}">
                  <a16:creationId xmlns:a16="http://schemas.microsoft.com/office/drawing/2014/main" id="{8EEC9242-04E6-4432-8156-70389D70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24">
              <a:extLst>
                <a:ext uri="{FF2B5EF4-FFF2-40B4-BE49-F238E27FC236}">
                  <a16:creationId xmlns:a16="http://schemas.microsoft.com/office/drawing/2014/main" id="{7C0B0BCD-1793-4474-BA88-21D79D46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Freeform 25">
              <a:extLst>
                <a:ext uri="{FF2B5EF4-FFF2-40B4-BE49-F238E27FC236}">
                  <a16:creationId xmlns:a16="http://schemas.microsoft.com/office/drawing/2014/main" id="{3E8F6CD4-3283-4349-8992-EBBD753BE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26">
              <a:extLst>
                <a:ext uri="{FF2B5EF4-FFF2-40B4-BE49-F238E27FC236}">
                  <a16:creationId xmlns:a16="http://schemas.microsoft.com/office/drawing/2014/main" id="{16BE686F-0921-4880-ADF4-9AB91595B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27">
              <a:extLst>
                <a:ext uri="{FF2B5EF4-FFF2-40B4-BE49-F238E27FC236}">
                  <a16:creationId xmlns:a16="http://schemas.microsoft.com/office/drawing/2014/main" id="{CFB3BE34-2F4B-437C-BDB6-891A55573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28">
              <a:extLst>
                <a:ext uri="{FF2B5EF4-FFF2-40B4-BE49-F238E27FC236}">
                  <a16:creationId xmlns:a16="http://schemas.microsoft.com/office/drawing/2014/main" id="{7B07215D-B155-4DFE-BE3D-87632FF10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29">
              <a:extLst>
                <a:ext uri="{FF2B5EF4-FFF2-40B4-BE49-F238E27FC236}">
                  <a16:creationId xmlns:a16="http://schemas.microsoft.com/office/drawing/2014/main" id="{EE16DA9D-8D6A-4347-AD4F-AE1397053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36">
              <a:extLst>
                <a:ext uri="{FF2B5EF4-FFF2-40B4-BE49-F238E27FC236}">
                  <a16:creationId xmlns:a16="http://schemas.microsoft.com/office/drawing/2014/main" id="{A00D09BA-63FF-4D69-9D31-136FF280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37">
              <a:extLst>
                <a:ext uri="{FF2B5EF4-FFF2-40B4-BE49-F238E27FC236}">
                  <a16:creationId xmlns:a16="http://schemas.microsoft.com/office/drawing/2014/main" id="{9C8A19E6-32D5-4482-9CCD-1F78CA1C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38">
              <a:extLst>
                <a:ext uri="{FF2B5EF4-FFF2-40B4-BE49-F238E27FC236}">
                  <a16:creationId xmlns:a16="http://schemas.microsoft.com/office/drawing/2014/main" id="{EA954B3D-AF3B-442D-A72F-6BD11E9DD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39">
              <a:extLst>
                <a:ext uri="{FF2B5EF4-FFF2-40B4-BE49-F238E27FC236}">
                  <a16:creationId xmlns:a16="http://schemas.microsoft.com/office/drawing/2014/main" id="{D9710435-DD32-48E0-BC50-CC3436D3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40">
              <a:extLst>
                <a:ext uri="{FF2B5EF4-FFF2-40B4-BE49-F238E27FC236}">
                  <a16:creationId xmlns:a16="http://schemas.microsoft.com/office/drawing/2014/main" id="{29B7CF4A-2D02-44B9-9AE5-4641A75E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41">
              <a:extLst>
                <a:ext uri="{FF2B5EF4-FFF2-40B4-BE49-F238E27FC236}">
                  <a16:creationId xmlns:a16="http://schemas.microsoft.com/office/drawing/2014/main" id="{2512A521-F3FE-4B4E-84A4-B8E34B1F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42">
              <a:extLst>
                <a:ext uri="{FF2B5EF4-FFF2-40B4-BE49-F238E27FC236}">
                  <a16:creationId xmlns:a16="http://schemas.microsoft.com/office/drawing/2014/main" id="{847E0DEA-D3E4-4FEB-B8B0-5864ECE94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43">
              <a:extLst>
                <a:ext uri="{FF2B5EF4-FFF2-40B4-BE49-F238E27FC236}">
                  <a16:creationId xmlns:a16="http://schemas.microsoft.com/office/drawing/2014/main" id="{719D19AC-13DF-482F-A050-54D54D05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44">
              <a:extLst>
                <a:ext uri="{FF2B5EF4-FFF2-40B4-BE49-F238E27FC236}">
                  <a16:creationId xmlns:a16="http://schemas.microsoft.com/office/drawing/2014/main" id="{331649B7-0BBD-4E9C-BD52-1BCA2E7E8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57">
              <a:extLst>
                <a:ext uri="{FF2B5EF4-FFF2-40B4-BE49-F238E27FC236}">
                  <a16:creationId xmlns:a16="http://schemas.microsoft.com/office/drawing/2014/main" id="{D3AAE7E3-779F-41B2-A9C5-D046EBF5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58">
              <a:extLst>
                <a:ext uri="{FF2B5EF4-FFF2-40B4-BE49-F238E27FC236}">
                  <a16:creationId xmlns:a16="http://schemas.microsoft.com/office/drawing/2014/main" id="{5D0770C9-1E05-4CF6-94BD-20E2C7F1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6EBD291B-DF20-4DC7-B790-C0E2209CC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1117" name="Freeform 32">
              <a:extLst>
                <a:ext uri="{FF2B5EF4-FFF2-40B4-BE49-F238E27FC236}">
                  <a16:creationId xmlns:a16="http://schemas.microsoft.com/office/drawing/2014/main" id="{ECABF7C5-4C62-4FE6-AE12-238A48EA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33">
              <a:extLst>
                <a:ext uri="{FF2B5EF4-FFF2-40B4-BE49-F238E27FC236}">
                  <a16:creationId xmlns:a16="http://schemas.microsoft.com/office/drawing/2014/main" id="{E95ECD4A-2806-4F52-8E3C-624A3039D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4">
              <a:extLst>
                <a:ext uri="{FF2B5EF4-FFF2-40B4-BE49-F238E27FC236}">
                  <a16:creationId xmlns:a16="http://schemas.microsoft.com/office/drawing/2014/main" id="{E9E18FA2-E809-499B-BD0A-61DCF6A7E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Freeform 35">
              <a:extLst>
                <a:ext uri="{FF2B5EF4-FFF2-40B4-BE49-F238E27FC236}">
                  <a16:creationId xmlns:a16="http://schemas.microsoft.com/office/drawing/2014/main" id="{1CDF76CE-EE7F-4BF2-931E-D588B8B51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1" name="Freeform 36">
              <a:extLst>
                <a:ext uri="{FF2B5EF4-FFF2-40B4-BE49-F238E27FC236}">
                  <a16:creationId xmlns:a16="http://schemas.microsoft.com/office/drawing/2014/main" id="{C8DB34E1-222F-47F0-869D-951918444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7">
              <a:extLst>
                <a:ext uri="{FF2B5EF4-FFF2-40B4-BE49-F238E27FC236}">
                  <a16:creationId xmlns:a16="http://schemas.microsoft.com/office/drawing/2014/main" id="{5ECDC5F0-AB2E-464F-BDF0-4011D7675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8">
              <a:extLst>
                <a:ext uri="{FF2B5EF4-FFF2-40B4-BE49-F238E27FC236}">
                  <a16:creationId xmlns:a16="http://schemas.microsoft.com/office/drawing/2014/main" id="{F3E4457E-504F-49DD-BC16-68CBF984E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9">
              <a:extLst>
                <a:ext uri="{FF2B5EF4-FFF2-40B4-BE49-F238E27FC236}">
                  <a16:creationId xmlns:a16="http://schemas.microsoft.com/office/drawing/2014/main" id="{BE7AFA7A-BB1A-4162-8533-768769F0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40">
              <a:extLst>
                <a:ext uri="{FF2B5EF4-FFF2-40B4-BE49-F238E27FC236}">
                  <a16:creationId xmlns:a16="http://schemas.microsoft.com/office/drawing/2014/main" id="{542E7636-9349-48F5-B298-C49B1FECB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Rectangle 41">
              <a:extLst>
                <a:ext uri="{FF2B5EF4-FFF2-40B4-BE49-F238E27FC236}">
                  <a16:creationId xmlns:a16="http://schemas.microsoft.com/office/drawing/2014/main" id="{5453D2D7-4B73-4C8C-9AF2-F4BA3FE45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16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Responsibilities Of The Solution Architect</a:t>
            </a:r>
          </a:p>
        </p:txBody>
      </p:sp>
      <p:pic>
        <p:nvPicPr>
          <p:cNvPr id="9" name="Picture 8" descr="Rolled blueprint designs">
            <a:extLst>
              <a:ext uri="{FF2B5EF4-FFF2-40B4-BE49-F238E27FC236}">
                <a16:creationId xmlns:a16="http://schemas.microsoft.com/office/drawing/2014/main" id="{7592DF26-E506-C498-E550-958469B42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61" r="2810" b="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Massive responsibility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Functional understanding, technical knowledge and leadership skills</a:t>
            </a:r>
          </a:p>
          <a:p>
            <a:pPr>
              <a:lnSpc>
                <a:spcPct val="110000"/>
              </a:lnSpc>
            </a:pPr>
            <a:r>
              <a:rPr lang="en-US" sz="1100"/>
              <a:t>Responsible for the technology stack</a:t>
            </a:r>
          </a:p>
          <a:p>
            <a:pPr>
              <a:lnSpc>
                <a:spcPct val="110000"/>
              </a:lnSpc>
            </a:pPr>
            <a:r>
              <a:rPr lang="en-US" sz="1100"/>
              <a:t>Converts functional requirements to a technical architecture </a:t>
            </a:r>
          </a:p>
          <a:p>
            <a:pPr>
              <a:lnSpc>
                <a:spcPct val="110000"/>
              </a:lnSpc>
            </a:pPr>
            <a:r>
              <a:rPr lang="en-US" sz="1100"/>
              <a:t>Carefully balances patterns/requirements/elegance/concepts </a:t>
            </a:r>
          </a:p>
          <a:p>
            <a:pPr>
              <a:lnSpc>
                <a:spcPct val="110000"/>
              </a:lnSpc>
            </a:pPr>
            <a:r>
              <a:rPr lang="en-US" sz="1100"/>
              <a:t>Researches key technologies </a:t>
            </a:r>
          </a:p>
          <a:p>
            <a:pPr>
              <a:lnSpc>
                <a:spcPct val="110000"/>
              </a:lnSpc>
            </a:pPr>
            <a:r>
              <a:rPr lang="en-US" sz="1100"/>
              <a:t>Has deep understanding of design and architectural patterns </a:t>
            </a:r>
          </a:p>
          <a:p>
            <a:pPr>
              <a:lnSpc>
                <a:spcPct val="110000"/>
              </a:lnSpc>
            </a:pPr>
            <a:r>
              <a:rPr lang="en-US" sz="1100"/>
              <a:t>Motivates and guides development team </a:t>
            </a:r>
          </a:p>
          <a:p>
            <a:pPr>
              <a:lnSpc>
                <a:spcPct val="110000"/>
              </a:lnSpc>
            </a:pPr>
            <a:r>
              <a:rPr lang="en-US" sz="1100"/>
              <a:t>Ensures that the Lead Developer is successful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Сървър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CEBFF-160B-1E37-456F-8F0BE6890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53749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6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075" name="Rectangle 107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8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9311" y="966256"/>
            <a:ext cx="7159086" cy="493977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Distinct client and server </a:t>
            </a:r>
            <a:endParaRPr lang="bg-BG"/>
          </a:p>
          <a:p>
            <a:pPr>
              <a:lnSpc>
                <a:spcPct val="100000"/>
              </a:lnSpc>
            </a:pPr>
            <a:r>
              <a:rPr lang="en-US"/>
              <a:t>Separated by network </a:t>
            </a:r>
            <a:endParaRPr lang="bg-BG"/>
          </a:p>
          <a:p>
            <a:pPr>
              <a:lnSpc>
                <a:spcPct val="100000"/>
              </a:lnSpc>
            </a:pPr>
            <a:r>
              <a:rPr lang="en-US"/>
              <a:t>Communication protocol </a:t>
            </a:r>
            <a:endParaRPr lang="bg-BG"/>
          </a:p>
          <a:p>
            <a:pPr>
              <a:lnSpc>
                <a:spcPct val="100000"/>
              </a:lnSpc>
            </a:pPr>
            <a:r>
              <a:rPr lang="en-US"/>
              <a:t>Many clients, one server</a:t>
            </a:r>
            <a:endParaRPr lang="bg-BG"/>
          </a:p>
          <a:p>
            <a:pPr>
              <a:lnSpc>
                <a:spcPct val="100000"/>
              </a:lnSpc>
            </a:pPr>
            <a:r>
              <a:rPr lang="en-US"/>
              <a:t>Pros:</a:t>
            </a:r>
            <a:endParaRPr lang="bg-BG"/>
          </a:p>
          <a:p>
            <a:pPr lvl="1">
              <a:lnSpc>
                <a:spcPct val="100000"/>
              </a:lnSpc>
            </a:pPr>
            <a:r>
              <a:rPr lang="en-US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/>
              <a:t>Easy to manage</a:t>
            </a:r>
          </a:p>
          <a:p>
            <a:pPr>
              <a:lnSpc>
                <a:spcPct val="100000"/>
              </a:lnSpc>
            </a:pPr>
            <a:r>
              <a:rPr lang="en-US"/>
              <a:t>Cons:</a:t>
            </a:r>
          </a:p>
          <a:p>
            <a:pPr lvl="1">
              <a:lnSpc>
                <a:spcPct val="100000"/>
              </a:lnSpc>
            </a:pPr>
            <a:r>
              <a:rPr lang="en-US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/>
              <a:t>Single point of failure</a:t>
            </a: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Application Types – Web application </a:t>
            </a:r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92555"/>
            <a:ext cx="6112382" cy="36674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Best suited for: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User interface 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User initiated actions 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Large scale 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Short, focused actions </a:t>
            </a:r>
          </a:p>
          <a:p>
            <a:r>
              <a:rPr lang="en-US" sz="1800">
                <a:solidFill>
                  <a:srgbClr val="FFFFFF"/>
                </a:solidFill>
              </a:rPr>
              <a:t>Request-Response based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Application Types – Web API</a:t>
            </a:r>
            <a:endParaRPr lang="pt-BR" sz="3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Best suited for: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Data retrieval and storage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Client initiated actions 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Large scale 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Short, focused actions</a:t>
            </a: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Usually REST based </a:t>
            </a:r>
          </a:p>
          <a:p>
            <a:pPr>
              <a:lnSpc>
                <a:spcPct val="110000"/>
              </a:lnSpc>
            </a:pPr>
            <a:r>
              <a:rPr lang="en-GB" sz="1300">
                <a:solidFill>
                  <a:srgbClr val="FFFFFF"/>
                </a:solidFill>
              </a:rPr>
              <a:t>Returns data, not HTML</a:t>
            </a: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Combination of: 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URL (https://www.mysite.com/api/orders) 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Parameters (date=10/10/2017) 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HTTP Verb (GET)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42548"/>
            <a:ext cx="6844045" cy="456839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84734" y="6353462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87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8" name="Rectangle 6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main Roles In Software Development</a:t>
            </a:r>
          </a:p>
        </p:txBody>
      </p:sp>
      <p:sp useBgFill="1"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141655"/>
            <a:ext cx="6112382" cy="256719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9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GB" dirty="0"/>
              <a:t>Application Types – Mobile Application</a:t>
            </a:r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7" r="30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Best suited for:</a:t>
            </a:r>
            <a:endParaRPr lang="en-US"/>
          </a:p>
          <a:p>
            <a:pPr lvl="1"/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 dirty="0"/>
              <a:t>User interaction (games, social apps) </a:t>
            </a:r>
            <a:endParaRPr lang="en-US"/>
          </a:p>
          <a:p>
            <a:pPr lvl="1"/>
            <a:r>
              <a:rPr lang="en-US" dirty="0"/>
              <a:t>Front end for Web API </a:t>
            </a:r>
            <a:endParaRPr lang="en-US"/>
          </a:p>
          <a:p>
            <a:pPr lvl="1"/>
            <a:r>
              <a:rPr lang="en-US" dirty="0"/>
              <a:t>Location &amp; camera-based systems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Application Types – desktop Application</a:t>
            </a:r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75927"/>
            <a:ext cx="6112382" cy="33006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Best suited for: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User centric actions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Gaming</a:t>
            </a:r>
          </a:p>
          <a:p>
            <a:r>
              <a:rPr lang="en-US" sz="1800">
                <a:solidFill>
                  <a:srgbClr val="FFFFFF"/>
                </a:solidFill>
              </a:rPr>
              <a:t>Has all its resources on the local PC </a:t>
            </a:r>
          </a:p>
          <a:p>
            <a:r>
              <a:rPr lang="en-US" sz="1800">
                <a:solidFill>
                  <a:srgbClr val="FFFFFF"/>
                </a:solidFill>
              </a:rPr>
              <a:t>Might connect to the web </a:t>
            </a:r>
          </a:p>
          <a:p>
            <a:r>
              <a:rPr lang="en-US" sz="1800">
                <a:solidFill>
                  <a:srgbClr val="FFFFFF"/>
                </a:solidFill>
              </a:rPr>
              <a:t>Great UI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Application Types – Console Application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47203"/>
            <a:ext cx="4689234" cy="29542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Best suited for: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Long-running processes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Short actions by trained power-users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No fancy UI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Require technical knowledge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Limited interaction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Long or short-running Processes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Application Types – Service</a:t>
            </a:r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20421"/>
            <a:ext cx="6112382" cy="281169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Best suited for: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Long-running processes </a:t>
            </a:r>
          </a:p>
          <a:p>
            <a:r>
              <a:rPr lang="en-US" sz="1800">
                <a:solidFill>
                  <a:srgbClr val="FFFFFF"/>
                </a:solidFill>
              </a:rPr>
              <a:t>No UI at all</a:t>
            </a:r>
          </a:p>
          <a:p>
            <a:r>
              <a:rPr lang="en-US" sz="1800">
                <a:solidFill>
                  <a:srgbClr val="FFFFFF"/>
                </a:solidFill>
              </a:rPr>
              <a:t>Managed by the OS service manager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5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8896" y="2865321"/>
            <a:ext cx="2851417" cy="1478570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FFFFFF"/>
                </a:solidFill>
              </a:rPr>
              <a:t>Back-end and service Technologies</a:t>
            </a:r>
            <a:endParaRPr lang="pt-BR" sz="3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749957"/>
            <a:ext cx="6844045" cy="335358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84734" y="6353462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0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Mobile technologies</a:t>
            </a:r>
          </a:p>
        </p:txBody>
      </p:sp>
      <p:sp useBgFill="1"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70" y="951493"/>
            <a:ext cx="6231399" cy="297549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2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075" name="Rectangle 107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8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998" y="966256"/>
            <a:ext cx="6743712" cy="4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9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5" r="1" b="20165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075" name="Rectangle 107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8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2203" y="966256"/>
            <a:ext cx="5773301" cy="493977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Required skills by everybody in the team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0C75B79-DEB7-FC51-C944-4EDC14F57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7023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328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Containerization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Approach in which an application or service is packaged as an image</a:t>
            </a:r>
          </a:p>
          <a:p>
            <a:pPr lvl="1"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With its dependencies and configuration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The containerized application can be tested and deployed </a:t>
            </a:r>
            <a:br>
              <a:rPr lang="en-US" sz="1000">
                <a:solidFill>
                  <a:srgbClr val="FFFFFF"/>
                </a:solidFill>
              </a:rPr>
            </a:br>
            <a:r>
              <a:rPr lang="en-US" sz="1000">
                <a:solidFill>
                  <a:srgbClr val="FFFFFF"/>
                </a:solidFill>
              </a:rPr>
              <a:t>as a unit to the host OS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Allows deployments across environments with </a:t>
            </a:r>
            <a:br>
              <a:rPr lang="en-US" sz="1000">
                <a:solidFill>
                  <a:srgbClr val="FFFFFF"/>
                </a:solidFill>
              </a:rPr>
            </a:br>
            <a:r>
              <a:rPr lang="en-US" sz="1000">
                <a:solidFill>
                  <a:srgbClr val="FFFFFF"/>
                </a:solidFill>
              </a:rPr>
              <a:t>little or no modification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Containers also isolate applications from </a:t>
            </a:r>
            <a:br>
              <a:rPr lang="en-US" sz="1000">
                <a:solidFill>
                  <a:srgbClr val="FFFFFF"/>
                </a:solidFill>
              </a:rPr>
            </a:br>
            <a:r>
              <a:rPr lang="en-US" sz="1000">
                <a:solidFill>
                  <a:srgbClr val="FFFFFF"/>
                </a:solidFill>
              </a:rPr>
              <a:t>each other on a shared OS</a:t>
            </a:r>
          </a:p>
          <a:p>
            <a:pPr lvl="1"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The containers runs on a container host</a:t>
            </a:r>
          </a:p>
          <a:p>
            <a:pPr lvl="1"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The container host runs on an OS (Linux or Windows)</a:t>
            </a:r>
          </a:p>
          <a:p>
            <a:pPr lvl="1"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Thus having a smaller footprint than virtual machines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51103"/>
            <a:ext cx="6844045" cy="455129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84734" y="6353462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Responsibilities Of The Functional Analyst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E043CEF-09AB-10D6-EDC9-97EA499A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99505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9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1A59B3F-1308-851A-3F1F-1BC8FAE0D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712549"/>
          <a:ext cx="11696797" cy="545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Skills Of The Functional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you want to be Functional Analyst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A9684E3-82BB-7C3D-27DB-AFE088E87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6020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5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Responsibilities Of The Lead Developer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3D18E419-A664-14E1-C5B0-DE703FD9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0967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61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Skills Of The Lead Developer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FE8A2753-2E91-27E6-AF57-E98DCA2F2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2640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6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you want to be Lead Developer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7217" y="5883274"/>
            <a:ext cx="69019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6" name="Content Placeholder 4">
            <a:extLst>
              <a:ext uri="{FF2B5EF4-FFF2-40B4-BE49-F238E27FC236}">
                <a16:creationId xmlns:a16="http://schemas.microsoft.com/office/drawing/2014/main" id="{C42E20B7-6C47-5FD8-9AC7-8BABD4956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39324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294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1092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Tw Cen MT</vt:lpstr>
      <vt:lpstr>Circuit</vt:lpstr>
      <vt:lpstr>PowerPoint Presentation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32</cp:revision>
  <dcterms:created xsi:type="dcterms:W3CDTF">2023-01-26T05:30:47Z</dcterms:created>
  <dcterms:modified xsi:type="dcterms:W3CDTF">2024-01-28T06:00:12Z</dcterms:modified>
</cp:coreProperties>
</file>