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7" r:id="rId3"/>
    <p:sldId id="448" r:id="rId4"/>
    <p:sldId id="449" r:id="rId5"/>
    <p:sldId id="272" r:id="rId6"/>
    <p:sldId id="452" r:id="rId7"/>
    <p:sldId id="451" r:id="rId8"/>
    <p:sldId id="453" r:id="rId9"/>
    <p:sldId id="459" r:id="rId10"/>
    <p:sldId id="460" r:id="rId11"/>
    <p:sldId id="461" r:id="rId12"/>
    <p:sldId id="454" r:id="rId13"/>
    <p:sldId id="455" r:id="rId14"/>
    <p:sldId id="456" r:id="rId15"/>
    <p:sldId id="462" r:id="rId16"/>
    <p:sldId id="471" r:id="rId17"/>
    <p:sldId id="458" r:id="rId18"/>
    <p:sldId id="463" r:id="rId19"/>
    <p:sldId id="464" r:id="rId20"/>
    <p:sldId id="465" r:id="rId21"/>
    <p:sldId id="466" r:id="rId22"/>
    <p:sldId id="468" r:id="rId23"/>
    <p:sldId id="287" r:id="rId24"/>
    <p:sldId id="289" r:id="rId25"/>
    <p:sldId id="469" r:id="rId26"/>
    <p:sldId id="470" r:id="rId27"/>
    <p:sldId id="312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325" r:id="rId40"/>
    <p:sldId id="483" r:id="rId41"/>
    <p:sldId id="484" r:id="rId42"/>
    <p:sldId id="485" r:id="rId43"/>
    <p:sldId id="494" r:id="rId44"/>
    <p:sldId id="489" r:id="rId45"/>
    <p:sldId id="490" r:id="rId46"/>
    <p:sldId id="493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7" r:id="rId58"/>
    <p:sldId id="518" r:id="rId59"/>
    <p:sldId id="486" r:id="rId60"/>
    <p:sldId id="487" r:id="rId61"/>
    <p:sldId id="488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6" r:id="rId70"/>
    <p:sldId id="515" r:id="rId71"/>
    <p:sldId id="51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S.Haseena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Professor(Senior Grade),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IT,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Mepco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Schlenk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Engineering College(Autonomous)</a:t>
            </a: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PYTHON PROGRAMMING 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Output Variables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Python print statement is often used to output variables.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combine both text and a variable, Python uses the + character: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"awesome"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print("Python is " + x)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is awesome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"Python is 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"awesome"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 x + 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print(z)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is awesome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Assigning Values to Variables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a=1000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b=1.0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c="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1000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Multiple Assignment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a = b = c = 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1,2,"john"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john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Contd.,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x =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y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print(x + 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x =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y = "John"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print(x + y)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"&lt;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unsupported operand type(s) for +: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 and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Reading input from the console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Enables the program to accept input from the user.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 = input("Enter a value: ")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print(variable)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data types store numeric values.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objects are created when you assign a value to them.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supports four different numerical types −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(signed integers)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(long integers, they can also be represented in octal and hexadecimal)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(floating point real values)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(complex numbers)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or integer, is a whole number, positive or negative, without decimals, of unlimited length.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45435346656765756756765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-65757667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95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 is a number, positive or negative, containing one or more decimals.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1.10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-35.59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 language – Guido Van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Variety of platforms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syntax, few lines of code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oriented, interpreted, interactive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level language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Indentation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GNU GPL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Contd.,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 can also be scientific numbers with an "e" to indicate the power of 10.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35e3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12E4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-87.7e100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Complex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Complex numbers are written with a "j" as the imaginary part: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3+5j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Specify a Variable Type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Integers: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   # x will be 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(2.8) # y will be 2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("3") # z will be 3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Floats: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float(1)     # x will be 1.0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float(2.8)   # y will be 2.8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float("3")   # z will be 3.0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= float("4.2") # w will be 4.2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Strings: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("s1") # x will be 's1'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    # y will be '2'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(3.0)  # z will be '3.0'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Math and Random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math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3.141592653589793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(85)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9.219544457292887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random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random.random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0.7082048489415967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random.choice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([1, 2, 3, 4])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string is a sequence of characters.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values must be enclosed in matching single quotes (') or double quotes (").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does not have a data type for characters.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single-character string represents a character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 2 ways to represent string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string = “Hello World"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string = ' Hello World' </a:t>
            </a: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 Slice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print(string[1]) </a:t>
            </a:r>
          </a:p>
          <a:p>
            <a:pPr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#Range slice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print(string[2:5])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print(string[2:]) </a:t>
            </a: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#Repetition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print(string*2) </a:t>
            </a:r>
          </a:p>
          <a:p>
            <a:pPr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#Concatenation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print(string+“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#Strip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string = " Hello World"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#length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#lowercase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string.lower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#uppercase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string.upper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#Replace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string.replace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("o", "O"))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string.replace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(“L", "O"))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list can store a collection of data of any size.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provides a type called a list that stores a sequential collection of elements.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list1 = [] # Same as list()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list2 = [2, 3, 4] # Same as list([2, 3, 4])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list3 = ["red", "green"] # Same as list(["red", "green"])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list4 = [2, "three", 4]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28600"/>
            <a:ext cx="87534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Traverse a List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1"/>
            <a:ext cx="6705600" cy="120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Features of Python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Free and open source software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Extendable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GUI programming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Broad Standard library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typing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390650" y="1819275"/>
            <a:ext cx="68199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382000" cy="636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Sets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Sets are like lists in that you use them for storing a collection of elements.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Unlike lists, however, the elements in a set are non-duplicates and are not placed in any particular order.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your application does not care about the order of the elements, using a set to store elements is more efficient than using lists due to Python’s implementations.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s1 = set() # Create an empty set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s2 = {1, 3, 5} # Create a set with three elements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s3 = set([1, 3, 5]) # Create a set from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set from a list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s4 = set([x * 2 for x in range(1, 10)])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Operations in Set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3124200" cy="326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805659"/>
            <a:ext cx="2914650" cy="307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04800"/>
            <a:ext cx="359847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312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3276600" cy="242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10000"/>
            <a:ext cx="440518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like lists, but their elements are fixed; that is, once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created, you cannot add new elements, delete elements, replace elements, or reorder the elements in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contents of a list in your application shouldn’t change, you can use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prevent elements from being added, deleted, or replaced accidentally.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You create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 enclosing its elements inside a pair of parentheses.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t1 = () #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t2 = (1, 3, 5) 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three elements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a list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t3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([2 * x for x in range(1, 5)])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a string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t4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 # t4 is ['a', 'b', 'a', 'c'] 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Operations in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tuple1 = ("green", "red", "blue") # Create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tuple2 =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([7, 1, 2, 23, 4, 5]) # Create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from a list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print("length is",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(tuple2)) # Use function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use functions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print("max is", max(tuple2)) # Use max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print("min is", min(tuple2)) # Use min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print("sum is", sum(tuple2)) # Use sum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print("The first element is", tuple2[0]) # Use index operator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tuple3 = tuple1 + tuple2 # Combine two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tuple3 = 2 * tuple1 # Duplicate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print(tuple2[2 : 4]) # Slicing operator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dictionary is a container object that stores a collection of key/value pairs.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enables fast retrieval, deletion, and updating of the value by using the key.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Creating a dictionary: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 = {} //Empty Dictionary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 = {"111-34-3434":"John", "132-56-6290":"Peter"} //with two items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Modes of Execution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Interactive shell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Script mode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Adding and Modifying Values: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add an item to a dictionary, use the syntax: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[key] =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students["234-56-9010"] = "Susan"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key is already in the dictionary, the preceding statement replaces the value for the key.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Retrieving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retrieve a value, simply write an expression using</a:t>
            </a:r>
          </a:p>
          <a:p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[key]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key is in the dictionary, the value for the key is returned.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Deleting Items: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delete an item from a dictionary, use the syntax: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[key]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 students["234-56-9010"]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Looping Items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36758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Python Conditional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-expression: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#statements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#statements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52875"/>
            <a:ext cx="7162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79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1000"/>
            <a:ext cx="8000999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534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1" y="609600"/>
            <a:ext cx="8305799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5343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Virtual Machine (PVM)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1"/>
            <a:ext cx="8915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8679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Looping Statements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747411" y="2281034"/>
            <a:ext cx="6106378" cy="290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872037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While . . . Else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238581" cy="254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55816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315200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7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686800" cy="682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is a block of organized, reusable code that is used to perform a single, related action. 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provide better modularity for your application and a high degree of code reusing.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gives many built-in functions like print(), etc. but you can also create your own functions. These functions are called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user-defined functions.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Keywords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Defining Functions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10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Calling a Function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80058"/>
            <a:ext cx="8305800" cy="456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Database Concepts in Python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A very powerful, embedded relational database management system.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amazing library that gets embedded inside the application that makes use of.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baseline="-25000" dirty="0" err="1" smtClean="0">
                <a:latin typeface="Times New Roman" pitchFamily="18" charset="0"/>
                <a:cs typeface="Times New Roman" pitchFamily="18" charset="0"/>
              </a:rPr>
              <a:t>SQLites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baseline="-25000" dirty="0" err="1" smtClean="0">
                <a:latin typeface="Times New Roman" pitchFamily="18" charset="0"/>
                <a:cs typeface="Times New Roman" pitchFamily="18" charset="0"/>
              </a:rPr>
              <a:t>Datatypes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NULL: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NULL value.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INTEGER: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Signed integer, stored in 1, 2, 3, 4, 6, or 8 bytes depending on the magnitude of the value.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Floating point value, stored as an 8-byte IEEE floating point number.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TEXT: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 string, stored using the database encoding (UTF-8, UTF-16BE or UTF-16LE).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BLOB: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blob of data, stored exactly as it was input.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in python: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Import the library sqlite3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The connect operation makes a “connection” to the database stored in the file music.sqlite3 in the current directory. If the file does not exist, it will be created.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A cursor is like a file handle that we can use to perform operations on the data stored in the database. Calling cursor() is very similar conceptually to calling open() when dealing with text files.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Connect To Database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database does not exist, then it will be created and finally a database object will be returned.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/bin/python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(“Opened database successfully”)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Create a Table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('''CREATE TABLE COMPANY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(ID INT PRIMARY KEY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NAME TEXT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AGE  INT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ADDRESS CHAR(50),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SALARY REAL);''')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print("Table created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INSERT Operation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("INSERT INTO COMPANY (ID,NAME,AGE,ADDRESS,SALARY) VALUES (1, 'Paul', 32, 'California', 20000.00 )");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("INSERT INTO COMPANY (ID,NAME,AGE,ADDRESS,SALARY)  VALUES (2, 'Allen', 25, 'Texas', 15000.00 )");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print("Records created successfully")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SELECT Operation</a:t>
            </a:r>
            <a:br>
              <a:rPr lang="en-US" sz="3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UPDATE Operation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Python Installation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font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https://www.python.org/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IDLE or sophisticated IDE’s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python --version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&gt;python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&gt;&gt;&gt;print(“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Hello,World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&gt;&gt;&gt;exit() or quit()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 – test.py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&gt;python test.py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("UPDATE COMPANY set SALARY = 5000.00 where ID = 1")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("Total number of rows updated :",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conn.total_changes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DELETE operation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("DELETE from COMPANY where ID = 2;")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("Total number of rows updated :",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conn.total_changes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Comments in Python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Line Comment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# First comment print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Multiline Comment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“””this is 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Multiline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Comment”””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Variable Names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can have a short name (like x and y) or a more descriptive name (age,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total_volume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Rules for Python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must start with a letter or the underscore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cannot start with 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can only contain alpha-numeric characters and underscores (A-z, 0-9, and _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names are case-sensitive (age, Age and AGE are three different variables)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1259</TotalTime>
  <Words>2077</Words>
  <Application>Microsoft Office PowerPoint</Application>
  <PresentationFormat>On-screen Show (4:3)</PresentationFormat>
  <Paragraphs>372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Equity</vt:lpstr>
      <vt:lpstr>PYTHON PROGRAMMING   </vt:lpstr>
      <vt:lpstr>Introduction</vt:lpstr>
      <vt:lpstr>Features of Python</vt:lpstr>
      <vt:lpstr>Modes of Execution</vt:lpstr>
      <vt:lpstr>Python Virtual Machine (PVM)</vt:lpstr>
      <vt:lpstr>Keywords</vt:lpstr>
      <vt:lpstr>Python Installation</vt:lpstr>
      <vt:lpstr>Comments in Python</vt:lpstr>
      <vt:lpstr>Variable Names</vt:lpstr>
      <vt:lpstr>Output Variables</vt:lpstr>
      <vt:lpstr>Contd..</vt:lpstr>
      <vt:lpstr>Assigning Values to Variables </vt:lpstr>
      <vt:lpstr>Multiple Assignment</vt:lpstr>
      <vt:lpstr>Contd..</vt:lpstr>
      <vt:lpstr>Contd.,</vt:lpstr>
      <vt:lpstr>Reading input from the console </vt:lpstr>
      <vt:lpstr>Numbers </vt:lpstr>
      <vt:lpstr>Int </vt:lpstr>
      <vt:lpstr>Float</vt:lpstr>
      <vt:lpstr>Contd.,</vt:lpstr>
      <vt:lpstr>Complex </vt:lpstr>
      <vt:lpstr>Specify a Variable Type</vt:lpstr>
      <vt:lpstr> Math and Random Function</vt:lpstr>
      <vt:lpstr>Strings</vt:lpstr>
      <vt:lpstr>Slide 25</vt:lpstr>
      <vt:lpstr>Slide 26</vt:lpstr>
      <vt:lpstr>Lists</vt:lpstr>
      <vt:lpstr>Slide 28</vt:lpstr>
      <vt:lpstr>Traverse a List</vt:lpstr>
      <vt:lpstr>List Methods</vt:lpstr>
      <vt:lpstr>Slide 31</vt:lpstr>
      <vt:lpstr>Sets  </vt:lpstr>
      <vt:lpstr>Creating a Set</vt:lpstr>
      <vt:lpstr>Operations in Set</vt:lpstr>
      <vt:lpstr>Slide 35</vt:lpstr>
      <vt:lpstr>Tuples </vt:lpstr>
      <vt:lpstr>Creating a Tuple</vt:lpstr>
      <vt:lpstr>Operations in Tuple</vt:lpstr>
      <vt:lpstr>Dictionaries</vt:lpstr>
      <vt:lpstr>Adding and Modifying Values:</vt:lpstr>
      <vt:lpstr>Retrieving Values:</vt:lpstr>
      <vt:lpstr>Looping Items</vt:lpstr>
      <vt:lpstr>Python Conditional Statements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Looping Statements</vt:lpstr>
      <vt:lpstr>Slide 52</vt:lpstr>
      <vt:lpstr>While . . . Else</vt:lpstr>
      <vt:lpstr>Slide 54</vt:lpstr>
      <vt:lpstr>Slide 55</vt:lpstr>
      <vt:lpstr>Slide 56</vt:lpstr>
      <vt:lpstr>Slide 57</vt:lpstr>
      <vt:lpstr>Slide 58</vt:lpstr>
      <vt:lpstr>Function</vt:lpstr>
      <vt:lpstr>Defining Functions</vt:lpstr>
      <vt:lpstr>Calling a Function</vt:lpstr>
      <vt:lpstr>Database Concepts in Python</vt:lpstr>
      <vt:lpstr>SQLites Datatypes:</vt:lpstr>
      <vt:lpstr>Programming in python:</vt:lpstr>
      <vt:lpstr>Connect To Database</vt:lpstr>
      <vt:lpstr>Create a Table</vt:lpstr>
      <vt:lpstr>INSERT Operation</vt:lpstr>
      <vt:lpstr>SELECT Operation </vt:lpstr>
      <vt:lpstr>Slide 69</vt:lpstr>
      <vt:lpstr>Slide 70</vt:lpstr>
      <vt:lpstr>DELETE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Malathy</dc:creator>
  <cp:lastModifiedBy>user1</cp:lastModifiedBy>
  <cp:revision>190</cp:revision>
  <dcterms:modified xsi:type="dcterms:W3CDTF">2019-05-06T01:24:48Z</dcterms:modified>
</cp:coreProperties>
</file>