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41"/>
  </p:notesMasterIdLst>
  <p:sldIdLst>
    <p:sldId id="256" r:id="rId7"/>
    <p:sldId id="257" r:id="rId8"/>
    <p:sldId id="258" r:id="rId9"/>
    <p:sldId id="259" r:id="rId10"/>
    <p:sldId id="260" r:id="rId11"/>
    <p:sldId id="261" r:id="rId12"/>
    <p:sldId id="262" r:id="rId13"/>
    <p:sldId id="267" r:id="rId14"/>
    <p:sldId id="268" r:id="rId15"/>
    <p:sldId id="269"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Lst>
  <p:sldSz cx="16256000" cy="9144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86" y="-108"/>
      </p:cViewPr>
      <p:guideLst>
        <p:guide orient="horz" pos="2880"/>
        <p:guide pos="5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24553848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8" name="Shape 5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3" name="Shape 5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8" name="Shape 6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4" name="Shape 6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3" name="Shape 13"/>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3" name="Shape 43"/>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6" name="Shape 4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0"/>
              </a:spcBef>
              <a:spcAft>
                <a:spcPts val="0"/>
              </a:spcAft>
              <a:buClr>
                <a:schemeClr val="lt1"/>
              </a:buClr>
              <a:buFont typeface="Cabin"/>
              <a:buNone/>
              <a:defRPr/>
            </a:lvl1pPr>
            <a:lvl2pPr marL="457200" marR="0" indent="0" algn="ctr" rtl="0">
              <a:spcBef>
                <a:spcPts val="0"/>
              </a:spcBef>
              <a:spcAft>
                <a:spcPts val="0"/>
              </a:spcAft>
              <a:buClr>
                <a:schemeClr val="lt1"/>
              </a:buClr>
              <a:buFont typeface="Cabin"/>
              <a:buNone/>
              <a:defRPr/>
            </a:lvl2pPr>
            <a:lvl3pPr marL="914400" marR="0" indent="0" algn="ctr" rtl="0">
              <a:spcBef>
                <a:spcPts val="0"/>
              </a:spcBef>
              <a:spcAft>
                <a:spcPts val="0"/>
              </a:spcAft>
              <a:buClr>
                <a:schemeClr val="lt1"/>
              </a:buClr>
              <a:buFont typeface="Cabin"/>
              <a:buNone/>
              <a:defRPr/>
            </a:lvl3pPr>
            <a:lvl4pPr marL="1371600" marR="0" indent="0" algn="ctr" rtl="0">
              <a:spcBef>
                <a:spcPts val="0"/>
              </a:spcBef>
              <a:spcAft>
                <a:spcPts val="0"/>
              </a:spcAft>
              <a:buClr>
                <a:schemeClr val="lt1"/>
              </a:buClr>
              <a:buFont typeface="Cabin"/>
              <a:buNone/>
              <a:defRPr/>
            </a:lvl4pPr>
            <a:lvl5pPr marL="1828800" marR="0" indent="0" algn="ctr" rtl="0">
              <a:spcBef>
                <a:spcPts val="0"/>
              </a:spcBef>
              <a:spcAft>
                <a:spcPts val="0"/>
              </a:spcAft>
              <a:buClr>
                <a:schemeClr val="lt1"/>
              </a:buClr>
              <a:buFont typeface="Cabin"/>
              <a:buNone/>
              <a:defRPr/>
            </a:lvl5pPr>
            <a:lvl6pPr marL="2286000" marR="0" indent="0" algn="ctr" rtl="0">
              <a:spcBef>
                <a:spcPts val="0"/>
              </a:spcBef>
              <a:spcAft>
                <a:spcPts val="0"/>
              </a:spcAft>
              <a:buClr>
                <a:schemeClr val="lt1"/>
              </a:buClr>
              <a:buFont typeface="Cabin"/>
              <a:buNone/>
              <a:defRPr/>
            </a:lvl6pPr>
            <a:lvl7pPr marL="2743200" marR="0" indent="0" algn="ctr" rtl="0">
              <a:spcBef>
                <a:spcPts val="0"/>
              </a:spcBef>
              <a:spcAft>
                <a:spcPts val="0"/>
              </a:spcAft>
              <a:buClr>
                <a:schemeClr val="lt1"/>
              </a:buClr>
              <a:buFont typeface="Cabin"/>
              <a:buNone/>
              <a:defRPr/>
            </a:lvl7pPr>
            <a:lvl8pPr marL="3200400" marR="0" indent="0" algn="ctr" rtl="0">
              <a:spcBef>
                <a:spcPts val="0"/>
              </a:spcBef>
              <a:spcAft>
                <a:spcPts val="0"/>
              </a:spcAft>
              <a:buClr>
                <a:schemeClr val="lt1"/>
              </a:buClr>
              <a:buFont typeface="Cabin"/>
              <a:buNone/>
              <a:defRPr/>
            </a:lvl8pPr>
            <a:lvl9pPr marL="3657600" marR="0"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1" name="Shape 6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4" name="Shape 6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a:spLocks noGrp="1"/>
          </p:cNvSpPr>
          <p:nvPr>
            <p:ph type="pic" idx="2"/>
          </p:nvPr>
        </p:nvSpPr>
        <p:spPr>
          <a:xfrm>
            <a:off x="3186113" y="817562"/>
            <a:ext cx="9753599" cy="5486399"/>
          </a:xfrm>
          <a:prstGeom prst="rect">
            <a:avLst/>
          </a:prstGeom>
          <a:noFill/>
          <a:ln>
            <a:noFill/>
          </a:ln>
        </p:spPr>
      </p:sp>
      <p:sp>
        <p:nvSpPr>
          <p:cNvPr id="68" name="Shape 6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8" name="Shape 7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79" name="Shape 7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0" name="Shape 8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81" name="Shape 8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4" name="Shape 8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6" name="Shape 16"/>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91" name="Shape 9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94" name="Shape 9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40" name="Shape 140"/>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43" name="Shape 143"/>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6" name="Shape 146"/>
          <p:cNvSpPr>
            <a:spLocks noGrp="1"/>
          </p:cNvSpPr>
          <p:nvPr>
            <p:ph type="pic" idx="2"/>
          </p:nvPr>
        </p:nvSpPr>
        <p:spPr>
          <a:xfrm>
            <a:off x="3186113" y="817562"/>
            <a:ext cx="9753599" cy="5486399"/>
          </a:xfrm>
          <a:prstGeom prst="rect">
            <a:avLst/>
          </a:prstGeom>
          <a:noFill/>
          <a:ln>
            <a:noFill/>
          </a:ln>
        </p:spPr>
      </p:sp>
      <p:sp>
        <p:nvSpPr>
          <p:cNvPr id="147" name="Shape 147"/>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0" name="Shape 150"/>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1" name="Shape 151"/>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7" name="Shape 15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158" name="Shape 158"/>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9" name="Shape 15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160" name="Shape 160"/>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a:spLocks noGrp="1"/>
          </p:cNvSpPr>
          <p:nvPr>
            <p:ph type="pic" idx="2"/>
          </p:nvPr>
        </p:nvSpPr>
        <p:spPr>
          <a:xfrm>
            <a:off x="3186113" y="817562"/>
            <a:ext cx="9753599" cy="5486399"/>
          </a:xfrm>
          <a:prstGeom prst="rect">
            <a:avLst/>
          </a:prstGeom>
          <a:noFill/>
          <a:ln>
            <a:noFill/>
          </a:ln>
        </p:spPr>
      </p:sp>
      <p:sp>
        <p:nvSpPr>
          <p:cNvPr id="20" name="Shape 20"/>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63" name="Shape 163"/>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4" name="Shape 164"/>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7" name="Shape 16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70" name="Shape 170"/>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73" name="Shape 17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indent="0" algn="ctr" rtl="0">
              <a:spcBef>
                <a:spcPts val="2300"/>
              </a:spcBef>
              <a:spcAft>
                <a:spcPts val="0"/>
              </a:spcAft>
              <a:buClr>
                <a:schemeClr val="lt1"/>
              </a:buClr>
              <a:buFont typeface="Cabin"/>
              <a:buNone/>
              <a:defRPr/>
            </a:lvl1pPr>
            <a:lvl2pPr marL="457200" marR="0" indent="0" algn="ctr" rtl="0">
              <a:spcBef>
                <a:spcPts val="2300"/>
              </a:spcBef>
              <a:spcAft>
                <a:spcPts val="0"/>
              </a:spcAft>
              <a:buClr>
                <a:schemeClr val="lt1"/>
              </a:buClr>
              <a:buFont typeface="Cabin"/>
              <a:buNone/>
              <a:defRPr/>
            </a:lvl2pPr>
            <a:lvl3pPr marL="914400" marR="0" indent="0" algn="ctr" rtl="0">
              <a:spcBef>
                <a:spcPts val="2300"/>
              </a:spcBef>
              <a:spcAft>
                <a:spcPts val="0"/>
              </a:spcAft>
              <a:buClr>
                <a:schemeClr val="lt1"/>
              </a:buClr>
              <a:buFont typeface="Cabin"/>
              <a:buNone/>
              <a:defRPr/>
            </a:lvl3pPr>
            <a:lvl4pPr marL="1371600" marR="0" indent="0" algn="ctr" rtl="0">
              <a:spcBef>
                <a:spcPts val="2300"/>
              </a:spcBef>
              <a:spcAft>
                <a:spcPts val="0"/>
              </a:spcAft>
              <a:buClr>
                <a:schemeClr val="lt1"/>
              </a:buClr>
              <a:buFont typeface="Cabin"/>
              <a:buNone/>
              <a:defRPr/>
            </a:lvl4pPr>
            <a:lvl5pPr marL="1828800" marR="0" indent="0" algn="ctr" rtl="0">
              <a:spcBef>
                <a:spcPts val="2300"/>
              </a:spcBef>
              <a:spcAft>
                <a:spcPts val="0"/>
              </a:spcAft>
              <a:buClr>
                <a:schemeClr val="lt1"/>
              </a:buClr>
              <a:buFont typeface="Cabin"/>
              <a:buNone/>
              <a:defRPr/>
            </a:lvl5pPr>
            <a:lvl6pPr marL="2286000" marR="0" indent="0" algn="ctr" rtl="0">
              <a:spcBef>
                <a:spcPts val="2300"/>
              </a:spcBef>
              <a:spcAft>
                <a:spcPts val="0"/>
              </a:spcAft>
              <a:buClr>
                <a:schemeClr val="lt1"/>
              </a:buClr>
              <a:buFont typeface="Cabin"/>
              <a:buNone/>
              <a:defRPr/>
            </a:lvl6pPr>
            <a:lvl7pPr marL="2743200" marR="0" indent="0" algn="ctr" rtl="0">
              <a:spcBef>
                <a:spcPts val="2300"/>
              </a:spcBef>
              <a:spcAft>
                <a:spcPts val="0"/>
              </a:spcAft>
              <a:buClr>
                <a:schemeClr val="lt1"/>
              </a:buClr>
              <a:buFont typeface="Cabin"/>
              <a:buNone/>
              <a:defRPr/>
            </a:lvl7pPr>
            <a:lvl8pPr marL="3200400" marR="0" indent="0" algn="ctr" rtl="0">
              <a:spcBef>
                <a:spcPts val="2300"/>
              </a:spcBef>
              <a:spcAft>
                <a:spcPts val="0"/>
              </a:spcAft>
              <a:buClr>
                <a:schemeClr val="lt1"/>
              </a:buClr>
              <a:buFont typeface="Cabin"/>
              <a:buNone/>
              <a:defRPr/>
            </a:lvl8pPr>
            <a:lvl9pPr marL="3657600" marR="0"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62" name="Shape 262"/>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65" name="Shape 265"/>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8" name="Shape 268"/>
          <p:cNvSpPr>
            <a:spLocks noGrp="1"/>
          </p:cNvSpPr>
          <p:nvPr>
            <p:ph type="pic" idx="2"/>
          </p:nvPr>
        </p:nvSpPr>
        <p:spPr>
          <a:xfrm>
            <a:off x="3186113" y="817562"/>
            <a:ext cx="9753599" cy="5486399"/>
          </a:xfrm>
          <a:prstGeom prst="rect">
            <a:avLst/>
          </a:prstGeom>
          <a:noFill/>
          <a:ln>
            <a:noFill/>
          </a:ln>
        </p:spPr>
      </p:sp>
      <p:sp>
        <p:nvSpPr>
          <p:cNvPr id="269" name="Shape 269"/>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2" name="Shape 272"/>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3" name="Shape 273"/>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9" name="Shape 27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80" name="Shape 280"/>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1" name="Shape 28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82" name="Shape 282"/>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5" name="Shape 285"/>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6" name="Shape 286"/>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9" name="Shape 28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2" name="Shape 292"/>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93"/>
        <p:cNvGrpSpPr/>
        <p:nvPr/>
      </p:nvGrpSpPr>
      <p:grpSpPr>
        <a:xfrm>
          <a:off x="0" y="0"/>
          <a:ext cx="0" cy="0"/>
          <a:chOff x="0" y="0"/>
          <a:chExt cx="0" cy="0"/>
        </a:xfrm>
      </p:grpSpPr>
      <p:sp>
        <p:nvSpPr>
          <p:cNvPr id="294" name="Shape 29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295" name="Shape 29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0"/>
              </a:spcBef>
              <a:spcAft>
                <a:spcPts val="0"/>
              </a:spcAft>
              <a:buClr>
                <a:schemeClr val="lt1"/>
              </a:buClr>
              <a:buFont typeface="Cabin"/>
              <a:buNone/>
              <a:defRPr/>
            </a:lvl1pPr>
            <a:lvl2pPr marL="457200" marR="0" indent="0" algn="ctr" rtl="0">
              <a:spcBef>
                <a:spcPts val="0"/>
              </a:spcBef>
              <a:spcAft>
                <a:spcPts val="0"/>
              </a:spcAft>
              <a:buClr>
                <a:schemeClr val="lt1"/>
              </a:buClr>
              <a:buFont typeface="Cabin"/>
              <a:buNone/>
              <a:defRPr/>
            </a:lvl2pPr>
            <a:lvl3pPr marL="914400" marR="0" indent="0" algn="ctr" rtl="0">
              <a:spcBef>
                <a:spcPts val="0"/>
              </a:spcBef>
              <a:spcAft>
                <a:spcPts val="0"/>
              </a:spcAft>
              <a:buClr>
                <a:schemeClr val="lt1"/>
              </a:buClr>
              <a:buFont typeface="Cabin"/>
              <a:buNone/>
              <a:defRPr/>
            </a:lvl3pPr>
            <a:lvl4pPr marL="1371600" marR="0" indent="0" algn="ctr" rtl="0">
              <a:spcBef>
                <a:spcPts val="0"/>
              </a:spcBef>
              <a:spcAft>
                <a:spcPts val="0"/>
              </a:spcAft>
              <a:buClr>
                <a:schemeClr val="lt1"/>
              </a:buClr>
              <a:buFont typeface="Cabin"/>
              <a:buNone/>
              <a:defRPr/>
            </a:lvl4pPr>
            <a:lvl5pPr marL="1828800" marR="0" indent="0" algn="ctr" rtl="0">
              <a:spcBef>
                <a:spcPts val="0"/>
              </a:spcBef>
              <a:spcAft>
                <a:spcPts val="0"/>
              </a:spcAft>
              <a:buClr>
                <a:schemeClr val="lt1"/>
              </a:buClr>
              <a:buFont typeface="Cabin"/>
              <a:buNone/>
              <a:defRPr/>
            </a:lvl5pPr>
            <a:lvl6pPr marL="2286000" marR="0" indent="0" algn="ctr" rtl="0">
              <a:spcBef>
                <a:spcPts val="0"/>
              </a:spcBef>
              <a:spcAft>
                <a:spcPts val="0"/>
              </a:spcAft>
              <a:buClr>
                <a:schemeClr val="lt1"/>
              </a:buClr>
              <a:buFont typeface="Cabin"/>
              <a:buNone/>
              <a:defRPr/>
            </a:lvl6pPr>
            <a:lvl7pPr marL="2743200" marR="0" indent="0" algn="ctr" rtl="0">
              <a:spcBef>
                <a:spcPts val="0"/>
              </a:spcBef>
              <a:spcAft>
                <a:spcPts val="0"/>
              </a:spcAft>
              <a:buClr>
                <a:schemeClr val="lt1"/>
              </a:buClr>
              <a:buFont typeface="Cabin"/>
              <a:buNone/>
              <a:defRPr/>
            </a:lvl7pPr>
            <a:lvl8pPr marL="3200400" marR="0" indent="0" algn="ctr" rtl="0">
              <a:spcBef>
                <a:spcPts val="0"/>
              </a:spcBef>
              <a:spcAft>
                <a:spcPts val="0"/>
              </a:spcAft>
              <a:buClr>
                <a:schemeClr val="lt1"/>
              </a:buClr>
              <a:buFont typeface="Cabin"/>
              <a:buNone/>
              <a:defRPr/>
            </a:lvl8pPr>
            <a:lvl9pPr marL="3657600" marR="0"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28" name="Shape 32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indent="-164211" algn="l" rtl="0">
              <a:spcBef>
                <a:spcPts val="3500"/>
              </a:spcBef>
              <a:spcAft>
                <a:spcPts val="0"/>
              </a:spcAft>
              <a:buClr>
                <a:schemeClr val="lt1"/>
              </a:buClr>
              <a:buFont typeface="Cabin"/>
              <a:buChar char="•"/>
              <a:defRPr/>
            </a:lvl1pPr>
            <a:lvl2pPr marL="1003300" indent="-164211" algn="l" rtl="0">
              <a:spcBef>
                <a:spcPts val="3500"/>
              </a:spcBef>
              <a:spcAft>
                <a:spcPts val="0"/>
              </a:spcAft>
              <a:buClr>
                <a:schemeClr val="lt1"/>
              </a:buClr>
              <a:buFont typeface="Cabin"/>
              <a:buChar char="•"/>
              <a:defRPr/>
            </a:lvl2pPr>
            <a:lvl3pPr marL="1295400" indent="-164211" algn="l" rtl="0">
              <a:spcBef>
                <a:spcPts val="3500"/>
              </a:spcBef>
              <a:spcAft>
                <a:spcPts val="0"/>
              </a:spcAft>
              <a:buClr>
                <a:schemeClr val="lt1"/>
              </a:buClr>
              <a:buFont typeface="Cabin"/>
              <a:buChar char="•"/>
              <a:defRPr/>
            </a:lvl3pPr>
            <a:lvl4pPr marL="1600200" indent="-164211" algn="l" rtl="0">
              <a:spcBef>
                <a:spcPts val="3500"/>
              </a:spcBef>
              <a:spcAft>
                <a:spcPts val="0"/>
              </a:spcAft>
              <a:buClr>
                <a:schemeClr val="lt1"/>
              </a:buClr>
              <a:buFont typeface="Cabin"/>
              <a:buChar char="•"/>
              <a:defRPr/>
            </a:lvl4pPr>
            <a:lvl5pPr marL="1892300" indent="-164210" algn="l" rtl="0">
              <a:spcBef>
                <a:spcPts val="3500"/>
              </a:spcBef>
              <a:spcAft>
                <a:spcPts val="0"/>
              </a:spcAft>
              <a:buClr>
                <a:schemeClr val="lt1"/>
              </a:buClr>
              <a:buFont typeface="Cabin"/>
              <a:buChar char="•"/>
              <a:defRPr/>
            </a:lvl5pPr>
            <a:lvl6pPr marL="2349500" indent="-164210" algn="l" rtl="0">
              <a:spcBef>
                <a:spcPts val="3500"/>
              </a:spcBef>
              <a:spcAft>
                <a:spcPts val="0"/>
              </a:spcAft>
              <a:buClr>
                <a:schemeClr val="lt1"/>
              </a:buClr>
              <a:buFont typeface="Cabin"/>
              <a:buChar char="•"/>
              <a:defRPr/>
            </a:lvl6pPr>
            <a:lvl7pPr marL="2806700" indent="-164210" algn="l" rtl="0">
              <a:spcBef>
                <a:spcPts val="3500"/>
              </a:spcBef>
              <a:spcAft>
                <a:spcPts val="0"/>
              </a:spcAft>
              <a:buClr>
                <a:schemeClr val="lt1"/>
              </a:buClr>
              <a:buFont typeface="Cabin"/>
              <a:buChar char="•"/>
              <a:defRPr/>
            </a:lvl7pPr>
            <a:lvl8pPr marL="3263900" indent="-164210" algn="l" rtl="0">
              <a:spcBef>
                <a:spcPts val="3500"/>
              </a:spcBef>
              <a:spcAft>
                <a:spcPts val="0"/>
              </a:spcAft>
              <a:buClr>
                <a:schemeClr val="lt1"/>
              </a:buClr>
              <a:buFont typeface="Cabin"/>
              <a:buChar char="•"/>
              <a:defRPr/>
            </a:lvl8pPr>
            <a:lvl9pPr marL="3721100"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31" name="Shape 33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indent="-164211" algn="l" rtl="0">
              <a:spcBef>
                <a:spcPts val="3500"/>
              </a:spcBef>
              <a:spcAft>
                <a:spcPts val="0"/>
              </a:spcAft>
              <a:buClr>
                <a:schemeClr val="lt1"/>
              </a:buClr>
              <a:buFont typeface="Cabin"/>
              <a:buChar char="•"/>
              <a:defRPr/>
            </a:lvl1pPr>
            <a:lvl2pPr marL="1003300" indent="-164211" algn="l" rtl="0">
              <a:spcBef>
                <a:spcPts val="3500"/>
              </a:spcBef>
              <a:spcAft>
                <a:spcPts val="0"/>
              </a:spcAft>
              <a:buClr>
                <a:schemeClr val="lt1"/>
              </a:buClr>
              <a:buFont typeface="Cabin"/>
              <a:buChar char="•"/>
              <a:defRPr/>
            </a:lvl2pPr>
            <a:lvl3pPr marL="1295400" indent="-164211" algn="l" rtl="0">
              <a:spcBef>
                <a:spcPts val="3500"/>
              </a:spcBef>
              <a:spcAft>
                <a:spcPts val="0"/>
              </a:spcAft>
              <a:buClr>
                <a:schemeClr val="lt1"/>
              </a:buClr>
              <a:buFont typeface="Cabin"/>
              <a:buChar char="•"/>
              <a:defRPr/>
            </a:lvl3pPr>
            <a:lvl4pPr marL="1600200" indent="-164211" algn="l" rtl="0">
              <a:spcBef>
                <a:spcPts val="3500"/>
              </a:spcBef>
              <a:spcAft>
                <a:spcPts val="0"/>
              </a:spcAft>
              <a:buClr>
                <a:schemeClr val="lt1"/>
              </a:buClr>
              <a:buFont typeface="Cabin"/>
              <a:buChar char="•"/>
              <a:defRPr/>
            </a:lvl4pPr>
            <a:lvl5pPr marL="1892300" indent="-164210" algn="l" rtl="0">
              <a:spcBef>
                <a:spcPts val="3500"/>
              </a:spcBef>
              <a:spcAft>
                <a:spcPts val="0"/>
              </a:spcAft>
              <a:buClr>
                <a:schemeClr val="lt1"/>
              </a:buClr>
              <a:buFont typeface="Cabin"/>
              <a:buChar char="•"/>
              <a:defRPr/>
            </a:lvl5pPr>
            <a:lvl6pPr marL="2349500" indent="-164210" algn="l" rtl="0">
              <a:spcBef>
                <a:spcPts val="3500"/>
              </a:spcBef>
              <a:spcAft>
                <a:spcPts val="0"/>
              </a:spcAft>
              <a:buClr>
                <a:schemeClr val="lt1"/>
              </a:buClr>
              <a:buFont typeface="Cabin"/>
              <a:buChar char="•"/>
              <a:defRPr/>
            </a:lvl6pPr>
            <a:lvl7pPr marL="2806700" indent="-164210" algn="l" rtl="0">
              <a:spcBef>
                <a:spcPts val="3500"/>
              </a:spcBef>
              <a:spcAft>
                <a:spcPts val="0"/>
              </a:spcAft>
              <a:buClr>
                <a:schemeClr val="lt1"/>
              </a:buClr>
              <a:buFont typeface="Cabin"/>
              <a:buChar char="•"/>
              <a:defRPr/>
            </a:lvl7pPr>
            <a:lvl8pPr marL="3263900" indent="-164210" algn="l" rtl="0">
              <a:spcBef>
                <a:spcPts val="3500"/>
              </a:spcBef>
              <a:spcAft>
                <a:spcPts val="0"/>
              </a:spcAft>
              <a:buClr>
                <a:schemeClr val="lt1"/>
              </a:buClr>
              <a:buFont typeface="Cabin"/>
              <a:buChar char="•"/>
              <a:defRPr/>
            </a:lvl8pPr>
            <a:lvl9pPr marL="3721100"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4" name="Shape 334"/>
          <p:cNvSpPr>
            <a:spLocks noGrp="1"/>
          </p:cNvSpPr>
          <p:nvPr>
            <p:ph type="pic" idx="2"/>
          </p:nvPr>
        </p:nvSpPr>
        <p:spPr>
          <a:xfrm>
            <a:off x="3186113" y="817562"/>
            <a:ext cx="9753599" cy="5486399"/>
          </a:xfrm>
          <a:prstGeom prst="rect">
            <a:avLst/>
          </a:prstGeom>
          <a:noFill/>
          <a:ln>
            <a:noFill/>
          </a:ln>
        </p:spPr>
      </p:sp>
      <p:sp>
        <p:nvSpPr>
          <p:cNvPr id="335" name="Shape 33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8" name="Shape 33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9" name="Shape 33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5" name="Shape 34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346" name="Shape 34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7" name="Shape 34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348" name="Shape 34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51" name="Shape 35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2" name="Shape 35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5" name="Shape 35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58" name="Shape 35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indent="-164211" algn="l" rtl="0">
              <a:spcBef>
                <a:spcPts val="3500"/>
              </a:spcBef>
              <a:spcAft>
                <a:spcPts val="0"/>
              </a:spcAft>
              <a:buClr>
                <a:schemeClr val="lt1"/>
              </a:buClr>
              <a:buFont typeface="Cabin"/>
              <a:buChar char="•"/>
              <a:defRPr/>
            </a:lvl1pPr>
            <a:lvl2pPr marL="1003300" indent="-164211" algn="l" rtl="0">
              <a:spcBef>
                <a:spcPts val="3500"/>
              </a:spcBef>
              <a:spcAft>
                <a:spcPts val="0"/>
              </a:spcAft>
              <a:buClr>
                <a:schemeClr val="lt1"/>
              </a:buClr>
              <a:buFont typeface="Cabin"/>
              <a:buChar char="•"/>
              <a:defRPr/>
            </a:lvl2pPr>
            <a:lvl3pPr marL="1295400" indent="-164211" algn="l" rtl="0">
              <a:spcBef>
                <a:spcPts val="3500"/>
              </a:spcBef>
              <a:spcAft>
                <a:spcPts val="0"/>
              </a:spcAft>
              <a:buClr>
                <a:schemeClr val="lt1"/>
              </a:buClr>
              <a:buFont typeface="Cabin"/>
              <a:buChar char="•"/>
              <a:defRPr/>
            </a:lvl3pPr>
            <a:lvl4pPr marL="1600200" indent="-164211" algn="l" rtl="0">
              <a:spcBef>
                <a:spcPts val="3500"/>
              </a:spcBef>
              <a:spcAft>
                <a:spcPts val="0"/>
              </a:spcAft>
              <a:buClr>
                <a:schemeClr val="lt1"/>
              </a:buClr>
              <a:buFont typeface="Cabin"/>
              <a:buChar char="•"/>
              <a:defRPr/>
            </a:lvl4pPr>
            <a:lvl5pPr marL="1892300" indent="-164210" algn="l" rtl="0">
              <a:spcBef>
                <a:spcPts val="3500"/>
              </a:spcBef>
              <a:spcAft>
                <a:spcPts val="0"/>
              </a:spcAft>
              <a:buClr>
                <a:schemeClr val="lt1"/>
              </a:buClr>
              <a:buFont typeface="Cabin"/>
              <a:buChar char="•"/>
              <a:defRPr/>
            </a:lvl5pPr>
            <a:lvl6pPr marL="2349500" indent="-164210" algn="l" rtl="0">
              <a:spcBef>
                <a:spcPts val="3500"/>
              </a:spcBef>
              <a:spcAft>
                <a:spcPts val="0"/>
              </a:spcAft>
              <a:buClr>
                <a:schemeClr val="lt1"/>
              </a:buClr>
              <a:buFont typeface="Cabin"/>
              <a:buChar char="•"/>
              <a:defRPr/>
            </a:lvl6pPr>
            <a:lvl7pPr marL="2806700" indent="-164210" algn="l" rtl="0">
              <a:spcBef>
                <a:spcPts val="3500"/>
              </a:spcBef>
              <a:spcAft>
                <a:spcPts val="0"/>
              </a:spcAft>
              <a:buClr>
                <a:schemeClr val="lt1"/>
              </a:buClr>
              <a:buFont typeface="Cabin"/>
              <a:buChar char="•"/>
              <a:defRPr/>
            </a:lvl7pPr>
            <a:lvl8pPr marL="3263900" indent="-164210" algn="l" rtl="0">
              <a:spcBef>
                <a:spcPts val="3500"/>
              </a:spcBef>
              <a:spcAft>
                <a:spcPts val="0"/>
              </a:spcAft>
              <a:buClr>
                <a:schemeClr val="lt1"/>
              </a:buClr>
              <a:buFont typeface="Cabin"/>
              <a:buChar char="•"/>
              <a:defRPr/>
            </a:lvl8pPr>
            <a:lvl9pPr marL="3721100"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59"/>
        <p:cNvGrpSpPr/>
        <p:nvPr/>
      </p:nvGrpSpPr>
      <p:grpSpPr>
        <a:xfrm>
          <a:off x="0" y="0"/>
          <a:ext cx="0" cy="0"/>
          <a:chOff x="0" y="0"/>
          <a:chExt cx="0" cy="0"/>
        </a:xfrm>
      </p:grpSpPr>
      <p:sp>
        <p:nvSpPr>
          <p:cNvPr id="360" name="Shape 36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361" name="Shape 36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56" name="Shape 45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indent="-142494" algn="l" rtl="0">
              <a:spcBef>
                <a:spcPts val="3500"/>
              </a:spcBef>
              <a:spcAft>
                <a:spcPts val="0"/>
              </a:spcAft>
              <a:buClr>
                <a:schemeClr val="lt1"/>
              </a:buClr>
              <a:buFont typeface="Cabin"/>
              <a:buChar char="•"/>
              <a:defRPr/>
            </a:lvl1pPr>
            <a:lvl2pPr marL="1041400" indent="-142494" algn="l" rtl="0">
              <a:spcBef>
                <a:spcPts val="3500"/>
              </a:spcBef>
              <a:spcAft>
                <a:spcPts val="0"/>
              </a:spcAft>
              <a:buClr>
                <a:schemeClr val="lt1"/>
              </a:buClr>
              <a:buFont typeface="Cabin"/>
              <a:buChar char="•"/>
              <a:defRPr/>
            </a:lvl2pPr>
            <a:lvl3pPr marL="1333500" indent="-142494" algn="l" rtl="0">
              <a:spcBef>
                <a:spcPts val="3500"/>
              </a:spcBef>
              <a:spcAft>
                <a:spcPts val="0"/>
              </a:spcAft>
              <a:buClr>
                <a:schemeClr val="lt1"/>
              </a:buClr>
              <a:buFont typeface="Cabin"/>
              <a:buChar char="•"/>
              <a:defRPr/>
            </a:lvl3pPr>
            <a:lvl4pPr marL="1638300" indent="-142494" algn="l" rtl="0">
              <a:spcBef>
                <a:spcPts val="3500"/>
              </a:spcBef>
              <a:spcAft>
                <a:spcPts val="0"/>
              </a:spcAft>
              <a:buClr>
                <a:schemeClr val="lt1"/>
              </a:buClr>
              <a:buFont typeface="Cabin"/>
              <a:buChar char="•"/>
              <a:defRPr/>
            </a:lvl4pPr>
            <a:lvl5pPr marL="1930400" indent="-142494" algn="l" rtl="0">
              <a:spcBef>
                <a:spcPts val="3500"/>
              </a:spcBef>
              <a:spcAft>
                <a:spcPts val="0"/>
              </a:spcAft>
              <a:buClr>
                <a:schemeClr val="lt1"/>
              </a:buClr>
              <a:buFont typeface="Cabin"/>
              <a:buChar char="•"/>
              <a:defRPr/>
            </a:lvl5pPr>
            <a:lvl6pPr marL="2387600" indent="-142494" algn="l" rtl="0">
              <a:spcBef>
                <a:spcPts val="3500"/>
              </a:spcBef>
              <a:spcAft>
                <a:spcPts val="0"/>
              </a:spcAft>
              <a:buClr>
                <a:schemeClr val="lt1"/>
              </a:buClr>
              <a:buFont typeface="Cabin"/>
              <a:buChar char="•"/>
              <a:defRPr/>
            </a:lvl6pPr>
            <a:lvl7pPr marL="2844800" indent="-142494" algn="l" rtl="0">
              <a:spcBef>
                <a:spcPts val="3500"/>
              </a:spcBef>
              <a:spcAft>
                <a:spcPts val="0"/>
              </a:spcAft>
              <a:buClr>
                <a:schemeClr val="lt1"/>
              </a:buClr>
              <a:buFont typeface="Cabin"/>
              <a:buChar char="•"/>
              <a:defRPr/>
            </a:lvl7pPr>
            <a:lvl8pPr marL="3302000" indent="-142494" algn="l" rtl="0">
              <a:spcBef>
                <a:spcPts val="3500"/>
              </a:spcBef>
              <a:spcAft>
                <a:spcPts val="0"/>
              </a:spcAft>
              <a:buClr>
                <a:schemeClr val="lt1"/>
              </a:buClr>
              <a:buFont typeface="Cabin"/>
              <a:buChar char="•"/>
              <a:defRPr/>
            </a:lvl8pPr>
            <a:lvl9pPr marL="37592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31" name="Shape 31"/>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33" name="Shape 33"/>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6" name="Shape 36"/>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5000"/>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indent="-342900" algn="ctr" rtl="0">
              <a:spcBef>
                <a:spcPts val="0"/>
              </a:spcBef>
              <a:spcAft>
                <a:spcPts val="0"/>
              </a:spcAft>
              <a:defRPr/>
            </a:lvl1pPr>
            <a:lvl2pPr marL="742950" marR="0" indent="-285750" algn="ctr" rtl="0">
              <a:spcBef>
                <a:spcPts val="0"/>
              </a:spcBef>
              <a:spcAft>
                <a:spcPts val="0"/>
              </a:spcAft>
              <a:defRPr/>
            </a:lvl2pPr>
            <a:lvl3pPr marL="1143000" marR="0" indent="-228600" algn="ctr" rtl="0">
              <a:spcBef>
                <a:spcPts val="0"/>
              </a:spcBef>
              <a:spcAft>
                <a:spcPts val="0"/>
              </a:spcAft>
              <a:defRPr/>
            </a:lvl3pPr>
            <a:lvl4pPr marL="1600200" marR="0" indent="-228600" algn="ctr" rtl="0">
              <a:spcBef>
                <a:spcPts val="0"/>
              </a:spcBef>
              <a:spcAft>
                <a:spcPts val="0"/>
              </a:spcAft>
              <a:defRPr/>
            </a:lvl4pPr>
            <a:lvl5pPr marL="2057400" marR="0" indent="-22860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5000"/>
          </a:stretch>
        </a:blip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8" name="Shape 5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indent="-142494" algn="l" rtl="0">
              <a:spcBef>
                <a:spcPts val="3500"/>
              </a:spcBef>
              <a:spcAft>
                <a:spcPts val="0"/>
              </a:spcAft>
              <a:buClr>
                <a:schemeClr val="lt1"/>
              </a:buClr>
              <a:buFont typeface="Cabin"/>
              <a:buChar char="•"/>
              <a:defRPr/>
            </a:lvl1pPr>
            <a:lvl2pPr marL="1003300" marR="0" indent="-142494" algn="l" rtl="0">
              <a:spcBef>
                <a:spcPts val="3500"/>
              </a:spcBef>
              <a:spcAft>
                <a:spcPts val="0"/>
              </a:spcAft>
              <a:buClr>
                <a:schemeClr val="lt1"/>
              </a:buClr>
              <a:buFont typeface="Cabin"/>
              <a:buChar char="•"/>
              <a:defRPr/>
            </a:lvl2pPr>
            <a:lvl3pPr marL="1295400" marR="0" indent="-142494" algn="l" rtl="0">
              <a:spcBef>
                <a:spcPts val="3500"/>
              </a:spcBef>
              <a:spcAft>
                <a:spcPts val="0"/>
              </a:spcAft>
              <a:buClr>
                <a:schemeClr val="lt1"/>
              </a:buClr>
              <a:buFont typeface="Cabin"/>
              <a:buChar char="•"/>
              <a:defRPr/>
            </a:lvl3pPr>
            <a:lvl4pPr marL="1600200" marR="0" indent="-142494" algn="l" rtl="0">
              <a:spcBef>
                <a:spcPts val="3500"/>
              </a:spcBef>
              <a:spcAft>
                <a:spcPts val="0"/>
              </a:spcAft>
              <a:buClr>
                <a:schemeClr val="lt1"/>
              </a:buClr>
              <a:buFont typeface="Cabin"/>
              <a:buChar char="•"/>
              <a:defRPr/>
            </a:lvl4pPr>
            <a:lvl5pPr marL="1892300" marR="0" indent="-142494" algn="l" rtl="0">
              <a:spcBef>
                <a:spcPts val="3500"/>
              </a:spcBef>
              <a:spcAft>
                <a:spcPts val="0"/>
              </a:spcAft>
              <a:buClr>
                <a:schemeClr val="lt1"/>
              </a:buClr>
              <a:buFont typeface="Cabin"/>
              <a:buChar char="•"/>
              <a:defRPr/>
            </a:lvl5pPr>
            <a:lvl6pPr marL="2349500" marR="0" indent="-142494" algn="l" rtl="0">
              <a:spcBef>
                <a:spcPts val="3500"/>
              </a:spcBef>
              <a:spcAft>
                <a:spcPts val="0"/>
              </a:spcAft>
              <a:buClr>
                <a:schemeClr val="lt1"/>
              </a:buClr>
              <a:buFont typeface="Cabin"/>
              <a:buChar char="•"/>
              <a:defRPr/>
            </a:lvl6pPr>
            <a:lvl7pPr marL="2806700" marR="0" indent="-142494" algn="l" rtl="0">
              <a:spcBef>
                <a:spcPts val="3500"/>
              </a:spcBef>
              <a:spcAft>
                <a:spcPts val="0"/>
              </a:spcAft>
              <a:buClr>
                <a:schemeClr val="lt1"/>
              </a:buClr>
              <a:buFont typeface="Cabin"/>
              <a:buChar char="•"/>
              <a:defRPr/>
            </a:lvl7pPr>
            <a:lvl8pPr marL="3263900" marR="0" indent="-142494" algn="l" rtl="0">
              <a:spcBef>
                <a:spcPts val="3500"/>
              </a:spcBef>
              <a:spcAft>
                <a:spcPts val="0"/>
              </a:spcAft>
              <a:buClr>
                <a:schemeClr val="lt1"/>
              </a:buClr>
              <a:buFont typeface="Cabin"/>
              <a:buChar char="•"/>
              <a:defRPr/>
            </a:lvl8pPr>
            <a:lvl9pPr marL="3721100" marR="0"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5000"/>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37" name="Shape 137"/>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indent="-374776" algn="l" rtl="0">
              <a:spcBef>
                <a:spcPts val="2300"/>
              </a:spcBef>
              <a:spcAft>
                <a:spcPts val="0"/>
              </a:spcAft>
              <a:buClr>
                <a:schemeClr val="lt1"/>
              </a:buClr>
              <a:buFont typeface="Cabin"/>
              <a:buChar char="•"/>
              <a:defRPr/>
            </a:lvl1pPr>
            <a:lvl2pPr marL="1498600" marR="0" indent="-374776" algn="l" rtl="0">
              <a:spcBef>
                <a:spcPts val="2300"/>
              </a:spcBef>
              <a:spcAft>
                <a:spcPts val="0"/>
              </a:spcAft>
              <a:buClr>
                <a:schemeClr val="lt1"/>
              </a:buClr>
              <a:buFont typeface="Cabin"/>
              <a:buChar char="•"/>
              <a:defRPr/>
            </a:lvl2pPr>
            <a:lvl3pPr marL="1943100" marR="0" indent="-374776" algn="l" rtl="0">
              <a:spcBef>
                <a:spcPts val="2300"/>
              </a:spcBef>
              <a:spcAft>
                <a:spcPts val="0"/>
              </a:spcAft>
              <a:buClr>
                <a:schemeClr val="lt1"/>
              </a:buClr>
              <a:buFont typeface="Cabin"/>
              <a:buChar char="•"/>
              <a:defRPr/>
            </a:lvl3pPr>
            <a:lvl4pPr marL="2387600" marR="0" indent="-374776" algn="l" rtl="0">
              <a:spcBef>
                <a:spcPts val="2300"/>
              </a:spcBef>
              <a:spcAft>
                <a:spcPts val="0"/>
              </a:spcAft>
              <a:buClr>
                <a:schemeClr val="lt1"/>
              </a:buClr>
              <a:buFont typeface="Cabin"/>
              <a:buChar char="•"/>
              <a:defRPr/>
            </a:lvl4pPr>
            <a:lvl5pPr marL="2832100" marR="0" indent="-374776" algn="l" rtl="0">
              <a:spcBef>
                <a:spcPts val="2300"/>
              </a:spcBef>
              <a:spcAft>
                <a:spcPts val="0"/>
              </a:spcAft>
              <a:buClr>
                <a:schemeClr val="lt1"/>
              </a:buClr>
              <a:buFont typeface="Cabin"/>
              <a:buChar char="•"/>
              <a:defRPr/>
            </a:lvl5pPr>
            <a:lvl6pPr marL="3289300" marR="0" indent="-374776" algn="l" rtl="0">
              <a:spcBef>
                <a:spcPts val="2300"/>
              </a:spcBef>
              <a:spcAft>
                <a:spcPts val="0"/>
              </a:spcAft>
              <a:buClr>
                <a:schemeClr val="lt1"/>
              </a:buClr>
              <a:buFont typeface="Cabin"/>
              <a:buChar char="•"/>
              <a:defRPr/>
            </a:lvl6pPr>
            <a:lvl7pPr marL="3746500" marR="0" indent="-374777" algn="l" rtl="0">
              <a:spcBef>
                <a:spcPts val="2300"/>
              </a:spcBef>
              <a:spcAft>
                <a:spcPts val="0"/>
              </a:spcAft>
              <a:buClr>
                <a:schemeClr val="lt1"/>
              </a:buClr>
              <a:buFont typeface="Cabin"/>
              <a:buChar char="•"/>
              <a:defRPr/>
            </a:lvl7pPr>
            <a:lvl8pPr marL="4203700" marR="0" indent="-374777" algn="l" rtl="0">
              <a:spcBef>
                <a:spcPts val="2300"/>
              </a:spcBef>
              <a:spcAft>
                <a:spcPts val="0"/>
              </a:spcAft>
              <a:buClr>
                <a:schemeClr val="lt1"/>
              </a:buClr>
              <a:buFont typeface="Cabin"/>
              <a:buChar char="•"/>
              <a:defRPr/>
            </a:lvl8pPr>
            <a:lvl9pPr marL="4660900" marR="0"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5000"/>
          </a:stretch>
        </a:blipFill>
        <a:effectLst/>
      </p:bgPr>
    </p:bg>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5000"/>
          </a:stretch>
        </a:blipFill>
        <a:effectLst/>
      </p:bgPr>
    </p:bg>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325" name="Shape 32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indent="-164211" algn="l" rtl="0">
              <a:spcBef>
                <a:spcPts val="3500"/>
              </a:spcBef>
              <a:spcAft>
                <a:spcPts val="0"/>
              </a:spcAft>
              <a:buClr>
                <a:schemeClr val="lt1"/>
              </a:buClr>
              <a:buFont typeface="Cabin"/>
              <a:buChar char="•"/>
              <a:defRPr/>
            </a:lvl1pPr>
            <a:lvl2pPr marL="1003300" marR="0" indent="-164211" algn="l" rtl="0">
              <a:spcBef>
                <a:spcPts val="3500"/>
              </a:spcBef>
              <a:spcAft>
                <a:spcPts val="0"/>
              </a:spcAft>
              <a:buClr>
                <a:schemeClr val="lt1"/>
              </a:buClr>
              <a:buFont typeface="Cabin"/>
              <a:buChar char="•"/>
              <a:defRPr/>
            </a:lvl2pPr>
            <a:lvl3pPr marL="1295400" marR="0" indent="-164211" algn="l" rtl="0">
              <a:spcBef>
                <a:spcPts val="3500"/>
              </a:spcBef>
              <a:spcAft>
                <a:spcPts val="0"/>
              </a:spcAft>
              <a:buClr>
                <a:schemeClr val="lt1"/>
              </a:buClr>
              <a:buFont typeface="Cabin"/>
              <a:buChar char="•"/>
              <a:defRPr/>
            </a:lvl3pPr>
            <a:lvl4pPr marL="1600200" marR="0" indent="-164211" algn="l" rtl="0">
              <a:spcBef>
                <a:spcPts val="3500"/>
              </a:spcBef>
              <a:spcAft>
                <a:spcPts val="0"/>
              </a:spcAft>
              <a:buClr>
                <a:schemeClr val="lt1"/>
              </a:buClr>
              <a:buFont typeface="Cabin"/>
              <a:buChar char="•"/>
              <a:defRPr/>
            </a:lvl4pPr>
            <a:lvl5pPr marL="1892300" marR="0" indent="-164210" algn="l" rtl="0">
              <a:spcBef>
                <a:spcPts val="3500"/>
              </a:spcBef>
              <a:spcAft>
                <a:spcPts val="0"/>
              </a:spcAft>
              <a:buClr>
                <a:schemeClr val="lt1"/>
              </a:buClr>
              <a:buFont typeface="Cabin"/>
              <a:buChar char="•"/>
              <a:defRPr/>
            </a:lvl5pPr>
            <a:lvl6pPr marL="2349500" marR="0" indent="-164210" algn="l" rtl="0">
              <a:spcBef>
                <a:spcPts val="3500"/>
              </a:spcBef>
              <a:spcAft>
                <a:spcPts val="0"/>
              </a:spcAft>
              <a:buClr>
                <a:schemeClr val="lt1"/>
              </a:buClr>
              <a:buFont typeface="Cabin"/>
              <a:buChar char="•"/>
              <a:defRPr/>
            </a:lvl6pPr>
            <a:lvl7pPr marL="2806700" marR="0" indent="-164210" algn="l" rtl="0">
              <a:spcBef>
                <a:spcPts val="3500"/>
              </a:spcBef>
              <a:spcAft>
                <a:spcPts val="0"/>
              </a:spcAft>
              <a:buClr>
                <a:schemeClr val="lt1"/>
              </a:buClr>
              <a:buFont typeface="Cabin"/>
              <a:buChar char="•"/>
              <a:defRPr/>
            </a:lvl7pPr>
            <a:lvl8pPr marL="3263900" marR="0" indent="-164210" algn="l" rtl="0">
              <a:spcBef>
                <a:spcPts val="3500"/>
              </a:spcBef>
              <a:spcAft>
                <a:spcPts val="0"/>
              </a:spcAft>
              <a:buClr>
                <a:schemeClr val="lt1"/>
              </a:buClr>
              <a:buFont typeface="Cabin"/>
              <a:buChar char="•"/>
              <a:defRPr/>
            </a:lvl8pPr>
            <a:lvl9pPr marL="3721100" marR="0"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5000"/>
          </a:stretch>
        </a:blipFill>
        <a:effectLst/>
      </p:bgPr>
    </p:bg>
    <p:spTree>
      <p:nvGrpSpPr>
        <p:cNvPr id="1" name="Shape 45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4.xml"/><Relationship Id="rId4" Type="http://schemas.openxmlformats.org/officeDocument/2006/relationships/hyperlink" Target="http://www.youtube.com/watch?v=9eMWG3fwiEU"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harrypotter.wikia.com/wiki/Salazar_Slytherin"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Why Program?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name = raw_input(</a:t>
            </a:r>
            <a:r>
              <a:rPr lang="en-US" sz="2600" i="0" u="none" strike="noStrike" cap="none" baseline="0">
                <a:solidFill>
                  <a:srgbClr val="00FF00"/>
                </a:solidFill>
                <a:latin typeface="Courier New"/>
                <a:ea typeface="Courier New"/>
                <a:cs typeface="Courier New"/>
                <a:sym typeface="Courier New"/>
              </a:rPr>
              <a:t>'En</a:t>
            </a:r>
            <a:r>
              <a:rPr lang="en-US" sz="2600" b="0" i="0" u="none" strike="noStrike" cap="none" baseline="0">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0" i="0" u="none" strike="noStrike" cap="none" baseline="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2600" b="0" i="0" u="none" strike="noStrike" cap="none" baseline="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a:solidFill>
                  <a:srgbClr val="00FF00"/>
                </a:solidFill>
                <a:latin typeface="Courier New"/>
                <a:ea typeface="Courier New"/>
                <a:cs typeface="Courier New"/>
                <a:sym typeface="Courier New"/>
              </a:rPr>
              <a:t>print bigword, bigcount</a:t>
            </a:r>
          </a:p>
        </p:txBody>
      </p:sp>
      <p:sp>
        <p:nvSpPr>
          <p:cNvPr id="253" name="Shape 253"/>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Enter file: </a:t>
            </a:r>
            <a:r>
              <a:rPr lang="en-US" sz="3600" b="0" i="0" u="none" strike="noStrike" cap="none" baseline="0">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to 16</a:t>
            </a:r>
          </a:p>
        </p:txBody>
      </p:sp>
      <p:sp>
        <p:nvSpPr>
          <p:cNvPr id="254" name="Shape 254"/>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Enter file: </a:t>
            </a:r>
            <a:r>
              <a:rPr lang="en-US" sz="3600" b="0" i="0" u="none" strike="noStrike" cap="none" baseline="0">
                <a:solidFill>
                  <a:schemeClr val="lt1"/>
                </a:solidFill>
                <a:latin typeface="Cabin"/>
                <a:ea typeface="Cabin"/>
                <a:cs typeface="Cabin"/>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the 7</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baseline="0">
                <a:solidFill>
                  <a:srgbClr val="00FF00"/>
                </a:solidFill>
                <a:latin typeface="Cabin"/>
                <a:ea typeface="Cabin"/>
                <a:cs typeface="Cabin"/>
                <a:sym typeface="Cabin"/>
              </a:rPr>
              <a:t>Hard Disk in Action</a:t>
            </a:r>
          </a:p>
        </p:txBody>
      </p:sp>
      <p:pic>
        <p:nvPicPr>
          <p:cNvPr id="416" name="Shape 416"/>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17" name="Shape 417"/>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400" b="0" i="0" u="sng" strike="noStrike" cap="none" baseline="0">
                <a:solidFill>
                  <a:srgbClr val="FFFF00"/>
                </a:solidFill>
                <a:latin typeface="Cabin"/>
                <a:ea typeface="Cabin"/>
                <a:cs typeface="Cabin"/>
                <a:sym typeface="Cabin"/>
                <a:hlinkClick r:id="rId4"/>
              </a:rPr>
              <a:t>http://www.youtube.com/watch?v=9eMWG3fwiEU</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Python as a Language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p:nvPr/>
        </p:nvSpPr>
        <p:spPr>
          <a:xfrm>
            <a:off x="3318350" y="77343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http://harrypotter.wikia.com/wiki/Parseltongue</a:t>
            </a:r>
          </a:p>
        </p:txBody>
      </p:sp>
      <p:sp>
        <p:nvSpPr>
          <p:cNvPr id="428" name="Shape 428"/>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baseline="0" dirty="0" err="1">
                <a:solidFill>
                  <a:schemeClr val="bg2"/>
                </a:solidFill>
                <a:latin typeface="Cabin"/>
                <a:ea typeface="Cabin"/>
                <a:cs typeface="Cabin"/>
                <a:sym typeface="Cabin"/>
              </a:rPr>
              <a:t>Parseltongue</a:t>
            </a:r>
            <a:r>
              <a:rPr lang="en-US" sz="4200" b="0" i="0" u="none" strike="noStrike" cap="none" baseline="0" dirty="0">
                <a:solidFill>
                  <a:schemeClr val="bg2"/>
                </a:solidFill>
                <a:latin typeface="Cabin"/>
                <a:ea typeface="Cabin"/>
                <a:cs typeface="Cabin"/>
                <a:sym typeface="Cabin"/>
              </a:rPr>
              <a:t> is the language of serpents and those who can converse with them.  An individual who can speak </a:t>
            </a:r>
            <a:r>
              <a:rPr lang="en-US" sz="4200" b="0" i="0" u="none" strike="noStrike" cap="none" baseline="0" dirty="0" err="1">
                <a:solidFill>
                  <a:schemeClr val="bg2"/>
                </a:solidFill>
                <a:latin typeface="Cabin"/>
                <a:ea typeface="Cabin"/>
                <a:cs typeface="Cabin"/>
                <a:sym typeface="Cabin"/>
              </a:rPr>
              <a:t>Parseltongue</a:t>
            </a:r>
            <a:r>
              <a:rPr lang="en-US" sz="4200" b="0" i="0" u="none" strike="noStrike" cap="none" baseline="0" dirty="0">
                <a:solidFill>
                  <a:schemeClr val="bg2"/>
                </a:solidFill>
                <a:latin typeface="Cabin"/>
                <a:ea typeface="Cabin"/>
                <a:cs typeface="Cabin"/>
                <a:sym typeface="Cabin"/>
              </a:rPr>
              <a:t> is known as a </a:t>
            </a:r>
            <a:r>
              <a:rPr lang="en-US" sz="4200" b="0" i="0" u="none" strike="noStrike" cap="none" baseline="0" dirty="0" err="1">
                <a:solidFill>
                  <a:schemeClr val="bg2"/>
                </a:solidFill>
                <a:latin typeface="Cabin"/>
                <a:ea typeface="Cabin"/>
                <a:cs typeface="Cabin"/>
                <a:sym typeface="Cabin"/>
              </a:rPr>
              <a:t>Parselmouth</a:t>
            </a:r>
            <a:r>
              <a:rPr lang="en-US" sz="4200" b="0" i="0" u="none" strike="noStrike" cap="none" baseline="0" dirty="0">
                <a:solidFill>
                  <a:schemeClr val="bg2"/>
                </a:solidFill>
                <a:latin typeface="Cabin"/>
                <a:ea typeface="Cabin"/>
                <a:cs typeface="Cabin"/>
                <a:sym typeface="Cabin"/>
              </a:rPr>
              <a:t>. It is a very uncommon skill, and may be hereditary. Nearly all known </a:t>
            </a:r>
            <a:r>
              <a:rPr lang="en-US" sz="4200" b="0" i="0" u="none" strike="noStrike" cap="none" baseline="0" dirty="0" err="1">
                <a:solidFill>
                  <a:schemeClr val="bg2"/>
                </a:solidFill>
                <a:latin typeface="Cabin"/>
                <a:ea typeface="Cabin"/>
                <a:cs typeface="Cabin"/>
                <a:sym typeface="Cabin"/>
              </a:rPr>
              <a:t>Parselmouths</a:t>
            </a:r>
            <a:r>
              <a:rPr lang="en-US" sz="4200" b="0" i="0" u="none" strike="noStrike" cap="none" baseline="0" dirty="0">
                <a:solidFill>
                  <a:schemeClr val="bg2"/>
                </a:solidFill>
                <a:latin typeface="Cabin"/>
                <a:ea typeface="Cabin"/>
                <a:cs typeface="Cabin"/>
                <a:sym typeface="Cabin"/>
              </a:rPr>
              <a:t> are descended from </a:t>
            </a:r>
            <a:r>
              <a:rPr lang="en-US" sz="4200" b="0" i="0" u="sng" strike="noStrike" cap="none" baseline="0" dirty="0">
                <a:solidFill>
                  <a:schemeClr val="bg2"/>
                </a:solidFill>
                <a:latin typeface="Cabin"/>
                <a:ea typeface="Cabin"/>
                <a:cs typeface="Cabin"/>
                <a:sym typeface="Cabin"/>
                <a:hlinkClick r:id="rId3"/>
              </a:rPr>
              <a:t>Salazar </a:t>
            </a:r>
            <a:r>
              <a:rPr lang="en-US" sz="4200" b="0" i="0" u="sng" strike="noStrike" cap="none" baseline="0" dirty="0" err="1">
                <a:solidFill>
                  <a:schemeClr val="bg2"/>
                </a:solidFill>
                <a:latin typeface="Cabin"/>
                <a:ea typeface="Cabin"/>
                <a:cs typeface="Cabin"/>
                <a:sym typeface="Cabin"/>
                <a:hlinkClick r:id="rId3"/>
              </a:rPr>
              <a:t>Slytherin</a:t>
            </a:r>
            <a:r>
              <a:rPr lang="en-US" sz="4200" b="0" i="0" u="none" strike="noStrike" cap="none" baseline="0" dirty="0">
                <a:solidFill>
                  <a:schemeClr val="bg2"/>
                </a:solidFill>
                <a:latin typeface="Cabin"/>
                <a:ea typeface="Cabin"/>
                <a:cs typeface="Cabin"/>
                <a:sym typeface="Cabin"/>
              </a:rPr>
              <a:t>.</a:t>
            </a:r>
          </a:p>
        </p:txBody>
      </p:sp>
      <p:pic>
        <p:nvPicPr>
          <p:cNvPr id="429" name="Shape 429"/>
          <p:cNvPicPr preferRelativeResize="0"/>
          <p:nvPr/>
        </p:nvPicPr>
        <p:blipFill rotWithShape="1">
          <a:blip r:embed="rId4">
            <a:alphaModFix/>
          </a:blip>
          <a:srcRect/>
          <a:stretch/>
        </p:blipFill>
        <p:spPr>
          <a:xfrm>
            <a:off x="12509500" y="2755900"/>
            <a:ext cx="3174900" cy="2768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35" name="Shape 435"/>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baseline="0" dirty="0">
                <a:solidFill>
                  <a:schemeClr val="bg2"/>
                </a:solidFill>
                <a:latin typeface="Cabin"/>
                <a:ea typeface="Cabin"/>
                <a:cs typeface="Cabin"/>
                <a:sym typeface="Cabin"/>
              </a:rPr>
              <a:t>Python is the language of the Python Interpreter and those who can converse with it. An individual who can speak Python is known as a </a:t>
            </a:r>
            <a:r>
              <a:rPr lang="en-US" sz="4200" b="0" i="0" u="none" strike="noStrike" cap="none" baseline="0" dirty="0" err="1">
                <a:solidFill>
                  <a:schemeClr val="bg2"/>
                </a:solidFill>
                <a:latin typeface="Cabin"/>
                <a:ea typeface="Cabin"/>
                <a:cs typeface="Cabin"/>
                <a:sym typeface="Cabin"/>
              </a:rPr>
              <a:t>Pythonista</a:t>
            </a:r>
            <a:r>
              <a:rPr lang="en-US" sz="4200" b="0" i="0" u="none" strike="noStrike" cap="none" baseline="0" dirty="0">
                <a:solidFill>
                  <a:schemeClr val="bg2"/>
                </a:solidFill>
                <a:latin typeface="Cabin"/>
                <a:ea typeface="Cabin"/>
                <a:cs typeface="Cabin"/>
                <a:sym typeface="Cabin"/>
              </a:rPr>
              <a:t>. It is a very uncommon skill, and may be hereditary. Nearly all known </a:t>
            </a:r>
            <a:r>
              <a:rPr lang="en-US" sz="4200" b="0" i="0" u="none" strike="noStrike" cap="none" baseline="0" dirty="0" err="1">
                <a:solidFill>
                  <a:schemeClr val="bg2"/>
                </a:solidFill>
                <a:latin typeface="Cabin"/>
                <a:ea typeface="Cabin"/>
                <a:cs typeface="Cabin"/>
                <a:sym typeface="Cabin"/>
              </a:rPr>
              <a:t>Pythonistas</a:t>
            </a:r>
            <a:r>
              <a:rPr lang="en-US" sz="4200" b="0" i="0" u="none" strike="noStrike" cap="none" baseline="0" dirty="0">
                <a:solidFill>
                  <a:schemeClr val="bg2"/>
                </a:solidFill>
                <a:latin typeface="Cabin"/>
                <a:ea typeface="Cabin"/>
                <a:cs typeface="Cabin"/>
                <a:sym typeface="Cabin"/>
              </a:rPr>
              <a:t> use software </a:t>
            </a:r>
            <a:r>
              <a:rPr lang="en-US" sz="4200" dirty="0">
                <a:solidFill>
                  <a:schemeClr val="bg2"/>
                </a:solidFill>
                <a:latin typeface="Cabin"/>
                <a:ea typeface="Cabin"/>
                <a:cs typeface="Cabin"/>
                <a:sym typeface="Cabin"/>
              </a:rPr>
              <a:t>initially</a:t>
            </a:r>
            <a:r>
              <a:rPr lang="en-US" sz="4200" b="0" i="0" u="none" strike="noStrike" cap="none" baseline="0" dirty="0">
                <a:solidFill>
                  <a:schemeClr val="bg2"/>
                </a:solidFill>
                <a:latin typeface="Cabin"/>
                <a:ea typeface="Cabin"/>
                <a:cs typeface="Cabin"/>
                <a:sym typeface="Cabin"/>
              </a:rPr>
              <a:t> developed by Guido van </a:t>
            </a:r>
            <a:r>
              <a:rPr lang="en-US" sz="4200" b="0" i="0" u="none" strike="noStrike" cap="none" baseline="0" dirty="0" err="1">
                <a:solidFill>
                  <a:schemeClr val="bg2"/>
                </a:solidFill>
                <a:latin typeface="Cabin"/>
                <a:ea typeface="Cabin"/>
                <a:cs typeface="Cabin"/>
                <a:sym typeface="Cabin"/>
              </a:rPr>
              <a:t>Rossum</a:t>
            </a:r>
            <a:r>
              <a:rPr lang="en-US" sz="4200" b="0" i="0" u="none" strike="noStrike" cap="none" baseline="0" dirty="0">
                <a:solidFill>
                  <a:srgbClr val="FFFF00"/>
                </a:solidFill>
                <a:latin typeface="Cabin"/>
                <a:ea typeface="Cabin"/>
                <a:cs typeface="Cabin"/>
                <a:sym typeface="Cabin"/>
              </a:rPr>
              <a:t>.</a:t>
            </a:r>
          </a:p>
        </p:txBody>
      </p:sp>
      <p:pic>
        <p:nvPicPr>
          <p:cNvPr id="436" name="Shape 436"/>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37" name="Shape 437"/>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38" name="Shape 438"/>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b="0" i="0" u="none" strike="noStrike" cap="none" baseline="0" dirty="0">
                <a:solidFill>
                  <a:srgbClr val="FF0000"/>
                </a:solidFill>
                <a:latin typeface="Cabin"/>
                <a:ea typeface="Cabin"/>
                <a:cs typeface="Cabin"/>
                <a:sym typeface="Cabin"/>
              </a:rPr>
              <a:t>Early Learner: Syntax Errors</a:t>
            </a:r>
          </a:p>
        </p:txBody>
      </p:sp>
      <p:sp>
        <p:nvSpPr>
          <p:cNvPr id="444" name="Shape 444"/>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b="0" i="0" u="none" strike="noStrike" cap="none" baseline="0" dirty="0">
                <a:solidFill>
                  <a:schemeClr val="bg2"/>
                </a:solidFill>
                <a:latin typeface="Cabin"/>
                <a:ea typeface="Cabin"/>
                <a:cs typeface="Cabin"/>
                <a:sym typeface="Cabin"/>
              </a:rPr>
              <a:t>We need to learn the Python language 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baseline="0" dirty="0">
                <a:solidFill>
                  <a:schemeClr val="bg2"/>
                </a:solidFill>
                <a:latin typeface="Cabin"/>
                <a:ea typeface="Cabin"/>
                <a:cs typeface="Cabin"/>
                <a:sym typeface="Cabin"/>
              </a:rPr>
              <a:t>When you make a mistake, the computer does not think you are </a:t>
            </a:r>
            <a:r>
              <a:rPr lang="en-US" sz="3000" b="0" i="0" u="none" strike="noStrike" cap="none" baseline="0" dirty="0">
                <a:solidFill>
                  <a:schemeClr val="bg2"/>
                </a:solidFill>
                <a:latin typeface="Arial"/>
                <a:ea typeface="Arial"/>
                <a:cs typeface="Arial"/>
                <a:sym typeface="Arial"/>
              </a:rPr>
              <a:t>“</a:t>
            </a:r>
            <a:r>
              <a:rPr lang="en-US" sz="3000" b="0" i="0" u="none" strike="noStrike" cap="none" baseline="0" dirty="0">
                <a:solidFill>
                  <a:schemeClr val="bg2"/>
                </a:solidFill>
                <a:latin typeface="Cabin"/>
                <a:ea typeface="Cabin"/>
                <a:cs typeface="Cabin"/>
                <a:sym typeface="Cabin"/>
              </a:rPr>
              <a:t>cute</a:t>
            </a:r>
            <a:r>
              <a:rPr lang="en-US" sz="3000" b="0" i="0" u="none" strike="noStrike" cap="none" baseline="0" dirty="0">
                <a:solidFill>
                  <a:schemeClr val="bg2"/>
                </a:solidFill>
                <a:latin typeface="Arial"/>
                <a:ea typeface="Arial"/>
                <a:cs typeface="Arial"/>
                <a:sym typeface="Arial"/>
              </a:rPr>
              <a:t>”</a:t>
            </a:r>
            <a:r>
              <a:rPr lang="en-US" sz="3000" b="0" i="0" u="none" strike="noStrike" cap="none" baseline="0" dirty="0">
                <a:solidFill>
                  <a:schemeClr val="bg2"/>
                </a:solidFill>
                <a:latin typeface="Cabin"/>
                <a:ea typeface="Cabin"/>
                <a:cs typeface="Cabin"/>
                <a:sym typeface="Cabin"/>
              </a:rPr>
              <a:t>.  It says </a:t>
            </a:r>
            <a:r>
              <a:rPr lang="en-US" sz="3000" b="0" i="0" u="none" strike="noStrike" cap="none" baseline="0" dirty="0">
                <a:solidFill>
                  <a:schemeClr val="bg2"/>
                </a:solidFill>
                <a:latin typeface="Arial"/>
                <a:ea typeface="Arial"/>
                <a:cs typeface="Arial"/>
                <a:sym typeface="Arial"/>
              </a:rPr>
              <a:t>“</a:t>
            </a:r>
            <a:r>
              <a:rPr lang="en-US" sz="3000" b="0" i="0" u="none" strike="noStrike" cap="none" baseline="0" dirty="0">
                <a:solidFill>
                  <a:schemeClr val="bg2"/>
                </a:solidFill>
                <a:latin typeface="Cabin"/>
                <a:ea typeface="Cabin"/>
                <a:cs typeface="Cabin"/>
                <a:sym typeface="Cabin"/>
              </a:rPr>
              <a:t>syntax error</a:t>
            </a:r>
            <a:r>
              <a:rPr lang="en-US" sz="3000" b="0" i="0" u="none" strike="noStrike" cap="none" baseline="0" dirty="0">
                <a:solidFill>
                  <a:schemeClr val="bg2"/>
                </a:solidFill>
                <a:latin typeface="Arial"/>
                <a:ea typeface="Arial"/>
                <a:cs typeface="Arial"/>
                <a:sym typeface="Arial"/>
              </a:rPr>
              <a:t>”</a:t>
            </a:r>
            <a:r>
              <a:rPr lang="en-US" sz="3000" b="0" i="0" u="none" strike="noStrike" cap="none" baseline="0" dirty="0">
                <a:solidFill>
                  <a:schemeClr val="bg2"/>
                </a:solidFill>
                <a:latin typeface="Cabin"/>
                <a:ea typeface="Cabin"/>
                <a:cs typeface="Cabin"/>
                <a:sym typeface="Cabin"/>
              </a:rPr>
              <a:t> -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baseline="0" dirty="0">
                <a:solidFill>
                  <a:schemeClr val="bg2"/>
                </a:solidFill>
                <a:latin typeface="Cabin"/>
                <a:ea typeface="Cabin"/>
                <a:cs typeface="Cabin"/>
                <a:sym typeface="Cabin"/>
              </a:rPr>
              <a:t>You must remember that *you* are intelligent and *can* learn - the computer is simple and very fast - but cannot learn - so it is easier for you to learn Python than for the computer to learn English...</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dirty="0">
                <a:solidFill>
                  <a:srgbClr val="00FF00"/>
                </a:solidFill>
                <a:latin typeface="Cabin"/>
                <a:ea typeface="Cabin"/>
                <a:cs typeface="Cabin"/>
                <a:sym typeface="Cabin"/>
              </a:rPr>
              <a:t>Talking to Python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err="1">
                <a:solidFill>
                  <a:schemeClr val="bg2"/>
                </a:solidFill>
                <a:latin typeface="Cabin"/>
                <a:ea typeface="Cabin"/>
                <a:cs typeface="Cabin"/>
                <a:sym typeface="Cabin"/>
              </a:rPr>
              <a:t>csev</a:t>
            </a:r>
            <a:r>
              <a:rPr lang="en-US" sz="3600" b="0" i="0" u="none" strike="noStrike" cap="none" baseline="0" dirty="0">
                <a:solidFill>
                  <a:schemeClr val="bg2"/>
                </a:solidFill>
                <a:latin typeface="Cabin"/>
                <a:ea typeface="Cabin"/>
                <a:cs typeface="Cabin"/>
                <a:sym typeface="Cabin"/>
              </a:rPr>
              <a:t>$ 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[GCC 4.0.1 (Apple Computer, Inc. build 5341)] on </a:t>
            </a:r>
            <a:r>
              <a:rPr lang="en-US" sz="3600" b="0" i="0" u="none" strike="noStrike" cap="none" baseline="0" dirty="0" err="1">
                <a:solidFill>
                  <a:schemeClr val="bg2"/>
                </a:solidFill>
                <a:latin typeface="Cabin"/>
                <a:ea typeface="Cabin"/>
                <a:cs typeface="Cabin"/>
                <a:sym typeface="Cabin"/>
              </a:rPr>
              <a:t>darwin</a:t>
            </a:r>
            <a:endParaRPr lang="en-US" sz="3600" b="0" i="0" u="none" strike="noStrike" cap="none" baseline="0" dirty="0">
              <a:solidFill>
                <a:schemeClr val="bg2"/>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a:t>
            </a:r>
          </a:p>
        </p:txBody>
      </p:sp>
      <p:grpSp>
        <p:nvGrpSpPr>
          <p:cNvPr id="459" name="Shape 459"/>
          <p:cNvGrpSpPr/>
          <p:nvPr/>
        </p:nvGrpSpPr>
        <p:grpSpPr>
          <a:xfrm>
            <a:off x="2780575" y="4401274"/>
            <a:ext cx="4667261" cy="842071"/>
            <a:chOff x="-257900" y="384170"/>
            <a:chExt cx="4667261" cy="840474"/>
          </a:xfrm>
        </p:grpSpPr>
        <p:sp>
          <p:nvSpPr>
            <p:cNvPr id="460" name="Shape 460"/>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What next?</a:t>
              </a:r>
            </a:p>
          </p:txBody>
        </p:sp>
        <p:cxnSp>
          <p:nvCxnSpPr>
            <p:cNvPr id="461" name="Shape 461"/>
            <p:cNvCxnSpPr/>
            <p:nvPr/>
          </p:nvCxnSpPr>
          <p:spPr>
            <a:xfrm>
              <a:off x="-257900" y="384170"/>
              <a:ext cx="2281199" cy="436500"/>
            </a:xfrm>
            <a:prstGeom prst="straightConnector1">
              <a:avLst/>
            </a:prstGeom>
            <a:noFill/>
            <a:ln w="76200" cap="rnd" cmpd="sng">
              <a:solidFill>
                <a:srgbClr val="FF00FF"/>
              </a:solidFill>
              <a:prstDash val="solid"/>
              <a:miter/>
              <a:headEnd type="stealth" w="med" len="med"/>
              <a:tailEnd type="none" w="med" len="med"/>
            </a:ln>
          </p:spPr>
        </p:cxn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err="1">
                <a:solidFill>
                  <a:schemeClr val="bg2"/>
                </a:solidFill>
                <a:latin typeface="Cabin"/>
                <a:ea typeface="Cabin"/>
                <a:cs typeface="Cabin"/>
                <a:sym typeface="Cabin"/>
              </a:rPr>
              <a:t>csev</a:t>
            </a:r>
            <a:r>
              <a:rPr lang="en-US" sz="3600" b="0" i="0" u="none" strike="noStrike" cap="none" baseline="0" dirty="0">
                <a:solidFill>
                  <a:schemeClr val="bg2"/>
                </a:solidFill>
                <a:latin typeface="Cabin"/>
                <a:ea typeface="Cabin"/>
                <a:cs typeface="Cabin"/>
                <a:sym typeface="Cabin"/>
              </a:rPr>
              <a:t>$ 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[GCC 4.0.1 (Apple Computer, Inc. build 5341)] on </a:t>
            </a:r>
            <a:r>
              <a:rPr lang="en-US" sz="3600" b="0" i="0" u="none" strike="noStrike" cap="none" baseline="0" dirty="0" err="1">
                <a:solidFill>
                  <a:schemeClr val="bg2"/>
                </a:solidFill>
                <a:latin typeface="Cabin"/>
                <a:ea typeface="Cabin"/>
                <a:cs typeface="Cabin"/>
                <a:sym typeface="Cabin"/>
              </a:rPr>
              <a:t>darwin</a:t>
            </a:r>
            <a:endParaRPr lang="en-US" sz="3600" b="0" i="0" u="none" strike="noStrike" cap="none" baseline="0" dirty="0">
              <a:solidFill>
                <a:schemeClr val="bg2"/>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x = 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&gt;&gt;&gt; exit()</a:t>
            </a:r>
          </a:p>
        </p:txBody>
      </p:sp>
      <p:sp>
        <p:nvSpPr>
          <p:cNvPr id="467" name="Shape 467"/>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dirty="0">
                <a:solidFill>
                  <a:schemeClr val="bg2"/>
                </a:solidFill>
                <a:latin typeface="Cabin"/>
                <a:ea typeface="Cabin"/>
                <a:cs typeface="Cabin"/>
                <a:sym typeface="Cabin"/>
              </a:rPr>
              <a:t>This is a good test to make sure that you have Python correctly installed.  Note that quit() also works to end the interactive session</a:t>
            </a:r>
            <a:r>
              <a:rPr lang="en-US" sz="3600" b="0" i="0" u="none" strike="noStrike" cap="none" baseline="0" dirty="0">
                <a:solidFill>
                  <a:srgbClr val="FFFF00"/>
                </a:solidFill>
                <a:latin typeface="Cabin"/>
                <a:ea typeface="Cabin"/>
                <a:cs typeface="Cabin"/>
                <a:sym typeface="Cabin"/>
              </a:rPr>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baseline="0">
                <a:solidFill>
                  <a:srgbClr val="00FF00"/>
                </a:solidFill>
                <a:latin typeface="Cabin"/>
                <a:ea typeface="Cabin"/>
                <a:cs typeface="Cabin"/>
                <a:sym typeface="Cabin"/>
              </a:rPr>
              <a:t>Let</a:t>
            </a:r>
            <a:r>
              <a:rPr lang="en-US" sz="7400">
                <a:solidFill>
                  <a:srgbClr val="00FF00"/>
                </a:solidFill>
                <a:latin typeface="Cabin"/>
                <a:ea typeface="Cabin"/>
                <a:cs typeface="Cabin"/>
                <a:sym typeface="Cabin"/>
              </a:rPr>
              <a:t>’</a:t>
            </a:r>
            <a:r>
              <a:rPr lang="en-US" sz="7400" b="0" i="0" u="none" strike="noStrike" cap="none" baseline="0">
                <a:solidFill>
                  <a:srgbClr val="00FF00"/>
                </a:solidFill>
                <a:latin typeface="Cabin"/>
                <a:ea typeface="Cabin"/>
                <a:cs typeface="Cabin"/>
                <a:sym typeface="Cabin"/>
              </a:rPr>
              <a:t>s Talk to Python...</a:t>
            </a:r>
          </a:p>
        </p:txBody>
      </p:sp>
      <p:pic>
        <p:nvPicPr>
          <p:cNvPr id="473" name="Shape 473"/>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4" name="Shape 474"/>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Computers want to be helpful...</a:t>
            </a:r>
          </a:p>
        </p:txBody>
      </p:sp>
      <p:sp>
        <p:nvSpPr>
          <p:cNvPr id="97" name="Shape 97"/>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Users have it easy - someone already put many different programs (instructions) into the computer and users just pick the ones we want to use</a:t>
            </a:r>
          </a:p>
        </p:txBody>
      </p:sp>
      <p:sp>
        <p:nvSpPr>
          <p:cNvPr id="98" name="Shape 98"/>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99" name="Shape 99"/>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0" name="Shape 100"/>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1" name="Shape 101"/>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2" name="Shape 102"/>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3" name="Shape 103"/>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4" name="Shape 104"/>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
        <p:nvSpPr>
          <p:cNvPr id="105" name="Shape 105"/>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106" name="Shape 106"/>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107" name="Shape 107"/>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What </a:t>
            </a:r>
            <a:r>
              <a:rPr lang="en-US" sz="7600">
                <a:solidFill>
                  <a:srgbClr val="00FF00"/>
                </a:solidFill>
                <a:latin typeface="Cabin"/>
                <a:ea typeface="Cabin"/>
                <a:cs typeface="Cabin"/>
                <a:sym typeface="Cabin"/>
              </a:rPr>
              <a:t>D</a:t>
            </a:r>
            <a:r>
              <a:rPr lang="en-US" sz="7600" b="0" i="0" u="none" strike="noStrike" cap="none" baseline="0">
                <a:solidFill>
                  <a:srgbClr val="00FF00"/>
                </a:solidFill>
                <a:latin typeface="Cabin"/>
                <a:ea typeface="Cabin"/>
                <a:cs typeface="Cabin"/>
                <a:sym typeface="Cabin"/>
              </a:rPr>
              <a:t>o </a:t>
            </a:r>
            <a:r>
              <a:rPr lang="en-US" sz="7600">
                <a:solidFill>
                  <a:srgbClr val="00FF00"/>
                </a:solidFill>
                <a:latin typeface="Cabin"/>
                <a:ea typeface="Cabin"/>
                <a:cs typeface="Cabin"/>
                <a:sym typeface="Cabin"/>
              </a:rPr>
              <a:t>W</a:t>
            </a:r>
            <a:r>
              <a:rPr lang="en-US" sz="7600" b="0" i="0" u="none" strike="noStrike" cap="none" baseline="0">
                <a:solidFill>
                  <a:srgbClr val="00FF00"/>
                </a:solidFill>
                <a:latin typeface="Cabin"/>
                <a:ea typeface="Cabin"/>
                <a:cs typeface="Cabin"/>
                <a:sym typeface="Cabin"/>
              </a:rPr>
              <a:t>e Say?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Elements of Python</a:t>
            </a:r>
          </a:p>
        </p:txBody>
      </p:sp>
      <p:sp>
        <p:nvSpPr>
          <p:cNvPr id="485" name="Shape 4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dirty="0">
                <a:solidFill>
                  <a:schemeClr val="bg2"/>
                </a:solidFill>
                <a:latin typeface="Cabin"/>
                <a:ea typeface="Cabin"/>
                <a:cs typeface="Cabin"/>
                <a:sym typeface="Cabin"/>
              </a:rPr>
              <a:t>Vocabulary / Words - Variables and Reserved words </a:t>
            </a:r>
            <a:endParaRPr lang="en-US" sz="3600" dirty="0">
              <a:solidFill>
                <a:schemeClr val="bg2"/>
              </a:solidFill>
              <a:latin typeface="Cabin"/>
              <a:ea typeface="Cabin"/>
              <a:cs typeface="Cabin"/>
              <a:sym typeface="Cabin"/>
            </a:endParaRPr>
          </a:p>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dirty="0" smtClean="0">
                <a:solidFill>
                  <a:schemeClr val="bg2"/>
                </a:solidFill>
                <a:latin typeface="Cabin"/>
                <a:ea typeface="Cabin"/>
                <a:cs typeface="Cabin"/>
                <a:sym typeface="Cabin"/>
              </a:rPr>
              <a:t>Sentence </a:t>
            </a:r>
            <a:r>
              <a:rPr lang="en-US" sz="3600" b="0" i="0" u="none" strike="noStrike" cap="none" baseline="0" dirty="0">
                <a:solidFill>
                  <a:schemeClr val="bg2"/>
                </a:solidFill>
                <a:latin typeface="Cabin"/>
                <a:ea typeface="Cabin"/>
                <a:cs typeface="Cabin"/>
                <a:sym typeface="Cabin"/>
              </a:rPr>
              <a:t>structure - valid syntax patterns </a:t>
            </a:r>
            <a:endParaRPr lang="en-US" sz="3600" b="0" i="0" u="none" strike="noStrike" cap="none" baseline="0" dirty="0" smtClean="0">
              <a:solidFill>
                <a:schemeClr val="bg2"/>
              </a:solidFill>
              <a:latin typeface="Cabin"/>
              <a:ea typeface="Cabin"/>
              <a:cs typeface="Cabin"/>
              <a:sym typeface="Cabin"/>
            </a:endParaRPr>
          </a:p>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dirty="0" smtClean="0">
                <a:solidFill>
                  <a:schemeClr val="bg2"/>
                </a:solidFill>
                <a:latin typeface="Cabin"/>
                <a:ea typeface="Cabin"/>
                <a:cs typeface="Cabin"/>
                <a:sym typeface="Cabin"/>
              </a:rPr>
              <a:t>Story </a:t>
            </a:r>
            <a:r>
              <a:rPr lang="en-US" sz="3600" b="0" i="0" u="none" strike="noStrike" cap="none" baseline="0" dirty="0">
                <a:solidFill>
                  <a:schemeClr val="bg2"/>
                </a:solidFill>
                <a:latin typeface="Cabin"/>
                <a:ea typeface="Cabin"/>
                <a:cs typeface="Cabin"/>
                <a:sym typeface="Cabin"/>
              </a:rPr>
              <a:t>structure - constructing a program for a purpose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name = </a:t>
            </a:r>
            <a:r>
              <a:rPr lang="en-US" sz="2600" b="0" i="0" u="none" strike="noStrike" cap="none" baseline="0" dirty="0" err="1">
                <a:solidFill>
                  <a:srgbClr val="00FF00"/>
                </a:solidFill>
                <a:latin typeface="Courier New"/>
                <a:ea typeface="Courier New"/>
                <a:cs typeface="Courier New"/>
                <a:sym typeface="Courier New"/>
              </a:rPr>
              <a:t>raw_input</a:t>
            </a:r>
            <a:r>
              <a:rPr lang="en-US" sz="2600" b="0" i="0" u="none" strike="noStrike" cap="none" baseline="0"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text = </a:t>
            </a:r>
            <a:r>
              <a:rPr lang="en-US" sz="2600" b="0" i="0" u="none" strike="noStrike" cap="none" baseline="0" dirty="0" err="1">
                <a:solidFill>
                  <a:srgbClr val="00FF00"/>
                </a:solidFill>
                <a:latin typeface="Courier New"/>
                <a:ea typeface="Courier New"/>
                <a:cs typeface="Courier New"/>
                <a:sym typeface="Courier New"/>
              </a:rPr>
              <a:t>handle.read</a:t>
            </a:r>
            <a:r>
              <a:rPr lang="en-US" sz="2600" b="0" i="0" u="none" strike="noStrike" cap="none" baseline="0"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words = </a:t>
            </a:r>
            <a:r>
              <a:rPr lang="en-US" sz="2600" b="0" i="0" u="none" strike="noStrike" cap="none" baseline="0" dirty="0" err="1">
                <a:solidFill>
                  <a:srgbClr val="00FF00"/>
                </a:solidFill>
                <a:latin typeface="Courier New"/>
                <a:ea typeface="Courier New"/>
                <a:cs typeface="Courier New"/>
                <a:sym typeface="Courier New"/>
              </a:rPr>
              <a:t>text.split</a:t>
            </a:r>
            <a:r>
              <a:rPr lang="en-US" sz="2600" b="0" i="0" u="none" strike="noStrike" cap="none" baseline="0"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0" i="0" u="none" strike="noStrike" cap="none" baseline="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counts = </a:t>
            </a:r>
            <a:r>
              <a:rPr lang="en-US" sz="2600" b="0" i="0" u="none" strike="noStrike" cap="none" baseline="0" dirty="0" err="1">
                <a:solidFill>
                  <a:srgbClr val="00FF00"/>
                </a:solidFill>
                <a:latin typeface="Courier New"/>
                <a:ea typeface="Courier New"/>
                <a:cs typeface="Courier New"/>
                <a:sym typeface="Courier New"/>
              </a:rPr>
              <a:t>dict</a:t>
            </a:r>
            <a:r>
              <a:rPr lang="en-US" sz="2600" b="0" i="0" u="none" strike="noStrike" cap="none" baseline="0"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   counts[word] = </a:t>
            </a:r>
            <a:r>
              <a:rPr lang="en-US" sz="2600" b="0" i="0" u="none" strike="noStrike" cap="none" baseline="0" dirty="0" err="1">
                <a:solidFill>
                  <a:srgbClr val="00FF00"/>
                </a:solidFill>
                <a:latin typeface="Courier New"/>
                <a:ea typeface="Courier New"/>
                <a:cs typeface="Courier New"/>
                <a:sym typeface="Courier New"/>
              </a:rPr>
              <a:t>counts.get</a:t>
            </a:r>
            <a:r>
              <a:rPr lang="en-US" sz="2600" b="0" i="0" u="none" strike="noStrike" cap="none" baseline="0"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err="1">
                <a:solidFill>
                  <a:srgbClr val="00FF00"/>
                </a:solidFill>
                <a:latin typeface="Courier New"/>
                <a:ea typeface="Courier New"/>
                <a:cs typeface="Courier New"/>
                <a:sym typeface="Courier New"/>
              </a:rPr>
              <a:t>bigcount</a:t>
            </a:r>
            <a:r>
              <a:rPr lang="en-US" sz="2600" b="0" i="0" u="none" strike="noStrike" cap="none" baseline="0"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err="1">
                <a:solidFill>
                  <a:srgbClr val="00FF00"/>
                </a:solidFill>
                <a:latin typeface="Courier New"/>
                <a:ea typeface="Courier New"/>
                <a:cs typeface="Courier New"/>
                <a:sym typeface="Courier New"/>
              </a:rPr>
              <a:t>bigword</a:t>
            </a:r>
            <a:r>
              <a:rPr lang="en-US" sz="2600" b="0" i="0" u="none" strike="noStrike" cap="none" baseline="0"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600" b="0" i="0" u="none" strike="noStrike" cap="none" baseline="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for </a:t>
            </a:r>
            <a:r>
              <a:rPr lang="en-US" sz="2600" b="0" i="0" u="none" strike="noStrike" cap="none" baseline="0" dirty="0" err="1">
                <a:solidFill>
                  <a:srgbClr val="00FF00"/>
                </a:solidFill>
                <a:latin typeface="Courier New"/>
                <a:ea typeface="Courier New"/>
                <a:cs typeface="Courier New"/>
                <a:sym typeface="Courier New"/>
              </a:rPr>
              <a:t>word,count</a:t>
            </a:r>
            <a:r>
              <a:rPr lang="en-US" sz="2600" b="0" i="0" u="none" strike="noStrike" cap="none" baseline="0" dirty="0">
                <a:solidFill>
                  <a:srgbClr val="00FF00"/>
                </a:solidFill>
                <a:latin typeface="Courier New"/>
                <a:ea typeface="Courier New"/>
                <a:cs typeface="Courier New"/>
                <a:sym typeface="Courier New"/>
              </a:rPr>
              <a:t> in </a:t>
            </a:r>
            <a:r>
              <a:rPr lang="en-US" sz="2600" b="0" i="0" u="none" strike="noStrike" cap="none" baseline="0" dirty="0" err="1">
                <a:solidFill>
                  <a:srgbClr val="00FF00"/>
                </a:solidFill>
                <a:latin typeface="Courier New"/>
                <a:ea typeface="Courier New"/>
                <a:cs typeface="Courier New"/>
                <a:sym typeface="Courier New"/>
              </a:rPr>
              <a:t>counts.items</a:t>
            </a:r>
            <a:r>
              <a:rPr lang="en-US" sz="2600" b="0" i="0" u="none" strike="noStrike" cap="none" baseline="0"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    if </a:t>
            </a:r>
            <a:r>
              <a:rPr lang="en-US" sz="2600" b="0" i="0" u="none" strike="noStrike" cap="none" baseline="0" dirty="0" err="1">
                <a:solidFill>
                  <a:srgbClr val="00FF00"/>
                </a:solidFill>
                <a:latin typeface="Courier New"/>
                <a:ea typeface="Courier New"/>
                <a:cs typeface="Courier New"/>
                <a:sym typeface="Courier New"/>
              </a:rPr>
              <a:t>bigcount</a:t>
            </a:r>
            <a:r>
              <a:rPr lang="en-US" sz="2600" b="0" i="0" u="none" strike="noStrike" cap="none" baseline="0" dirty="0">
                <a:solidFill>
                  <a:srgbClr val="00FF00"/>
                </a:solidFill>
                <a:latin typeface="Courier New"/>
                <a:ea typeface="Courier New"/>
                <a:cs typeface="Courier New"/>
                <a:sym typeface="Courier New"/>
              </a:rPr>
              <a:t> is None or count &gt; </a:t>
            </a:r>
            <a:r>
              <a:rPr lang="en-US" sz="2600" b="0" i="0" u="none" strike="noStrike" cap="none" baseline="0" dirty="0" err="1">
                <a:solidFill>
                  <a:srgbClr val="00FF00"/>
                </a:solidFill>
                <a:latin typeface="Courier New"/>
                <a:ea typeface="Courier New"/>
                <a:cs typeface="Courier New"/>
                <a:sym typeface="Courier New"/>
              </a:rPr>
              <a:t>bigcount</a:t>
            </a:r>
            <a:r>
              <a:rPr lang="en-US" sz="2600" b="0" i="0" u="none" strike="noStrike" cap="none" baseline="0"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        </a:t>
            </a:r>
            <a:r>
              <a:rPr lang="en-US" sz="2600" b="0" i="0" u="none" strike="noStrike" cap="none" baseline="0" dirty="0" err="1">
                <a:solidFill>
                  <a:srgbClr val="00FF00"/>
                </a:solidFill>
                <a:latin typeface="Courier New"/>
                <a:ea typeface="Courier New"/>
                <a:cs typeface="Courier New"/>
                <a:sym typeface="Courier New"/>
              </a:rPr>
              <a:t>bigword</a:t>
            </a:r>
            <a:r>
              <a:rPr lang="en-US" sz="2600" b="0" i="0" u="none" strike="noStrike" cap="none" baseline="0"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        </a:t>
            </a:r>
            <a:r>
              <a:rPr lang="en-US" sz="2600" b="0" i="0" u="none" strike="noStrike" cap="none" baseline="0" dirty="0" err="1">
                <a:solidFill>
                  <a:srgbClr val="00FF00"/>
                </a:solidFill>
                <a:latin typeface="Courier New"/>
                <a:ea typeface="Courier New"/>
                <a:cs typeface="Courier New"/>
                <a:sym typeface="Courier New"/>
              </a:rPr>
              <a:t>bigcount</a:t>
            </a:r>
            <a:r>
              <a:rPr lang="en-US" sz="2600" b="0" i="0" u="none" strike="noStrike" cap="none" baseline="0"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600" b="0" i="0" u="none" strike="noStrike" cap="none" baseline="0" dirty="0">
                <a:solidFill>
                  <a:srgbClr val="00FF00"/>
                </a:solidFill>
                <a:latin typeface="Courier New"/>
                <a:ea typeface="Courier New"/>
                <a:cs typeface="Courier New"/>
                <a:sym typeface="Courier New"/>
              </a:rPr>
              <a:t>print </a:t>
            </a:r>
            <a:r>
              <a:rPr lang="en-US" sz="2600" b="0" i="0" u="none" strike="noStrike" cap="none" baseline="0" dirty="0" err="1">
                <a:solidFill>
                  <a:srgbClr val="00FF00"/>
                </a:solidFill>
                <a:latin typeface="Courier New"/>
                <a:ea typeface="Courier New"/>
                <a:cs typeface="Courier New"/>
                <a:sym typeface="Courier New"/>
              </a:rPr>
              <a:t>bigword</a:t>
            </a:r>
            <a:r>
              <a:rPr lang="en-US" sz="2600" b="0" i="0" u="none" strike="noStrike" cap="none" baseline="0" dirty="0">
                <a:solidFill>
                  <a:srgbClr val="00FF00"/>
                </a:solidFill>
                <a:latin typeface="Courier New"/>
                <a:ea typeface="Courier New"/>
                <a:cs typeface="Courier New"/>
                <a:sym typeface="Courier New"/>
              </a:rPr>
              <a:t>, </a:t>
            </a:r>
            <a:r>
              <a:rPr lang="en-US" sz="2600" b="0" i="0" u="none" strike="noStrike" cap="none" baseline="0" dirty="0" err="1">
                <a:solidFill>
                  <a:srgbClr val="00FF00"/>
                </a:solidFill>
                <a:latin typeface="Courier New"/>
                <a:ea typeface="Courier New"/>
                <a:cs typeface="Courier New"/>
                <a:sym typeface="Courier New"/>
              </a:rPr>
              <a:t>bigcount</a:t>
            </a:r>
            <a:endParaRPr lang="en-US" sz="2600" b="0" i="0" u="none" strike="noStrike" cap="none" baseline="0" dirty="0">
              <a:solidFill>
                <a:srgbClr val="00FF00"/>
              </a:solidFill>
              <a:latin typeface="Courier New"/>
              <a:ea typeface="Courier New"/>
              <a:cs typeface="Courier New"/>
              <a:sym typeface="Courier New"/>
            </a:endParaRPr>
          </a:p>
        </p:txBody>
      </p:sp>
      <p:sp>
        <p:nvSpPr>
          <p:cNvPr id="491" name="Shape 491"/>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to 16</a:t>
            </a:r>
          </a:p>
        </p:txBody>
      </p:sp>
      <p:sp>
        <p:nvSpPr>
          <p:cNvPr id="492" name="Shape 492"/>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b="0" i="0" u="none" strike="noStrike" cap="none" baseline="0">
                <a:solidFill>
                  <a:schemeClr val="lt1"/>
                </a:solidFill>
                <a:latin typeface="Cabin"/>
                <a:ea typeface="Cabin"/>
                <a:cs typeface="Cabin"/>
                <a:sym typeface="Cabin"/>
              </a:rPr>
              <a:t>A short </a:t>
            </a:r>
            <a:r>
              <a:rPr lang="en-US" sz="4300" b="0" i="0" u="none" strike="noStrike" cap="none" baseline="0">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lang="en-US" sz="4300" b="0" i="0" u="none" strike="noStrike" cap="none" baseline="0">
                <a:solidFill>
                  <a:schemeClr val="lt1"/>
                </a:solidFill>
                <a:latin typeface="Cabin"/>
                <a:ea typeface="Cabin"/>
                <a:cs typeface="Cabin"/>
                <a:sym typeface="Cabin"/>
              </a:rPr>
              <a:t>tory</a:t>
            </a:r>
            <a:r>
              <a:rPr lang="en-US" sz="4300" b="0" i="0" u="none" strike="noStrike" cap="none" baseline="0">
                <a:solidFill>
                  <a:schemeClr val="lt1"/>
                </a:solidFill>
                <a:latin typeface="Arial"/>
                <a:ea typeface="Arial"/>
                <a:cs typeface="Arial"/>
                <a:sym typeface="Arial"/>
              </a:rPr>
              <a:t>”</a:t>
            </a:r>
            <a:r>
              <a:rPr lang="en-US" sz="4300" b="0" i="0" u="none" strike="noStrike" cap="none" baseline="0">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Reserved Words</a:t>
            </a:r>
          </a:p>
        </p:txBody>
      </p:sp>
      <p:sp>
        <p:nvSpPr>
          <p:cNvPr id="498" name="Shape 498"/>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dirty="0">
                <a:solidFill>
                  <a:schemeClr val="lt1"/>
                </a:solidFill>
                <a:latin typeface="Cabin"/>
                <a:ea typeface="Cabin"/>
                <a:cs typeface="Cabin"/>
                <a:sym typeface="Cabin"/>
              </a:rPr>
              <a:t>You</a:t>
            </a:r>
            <a:r>
              <a:rPr lang="en-US" sz="3600" b="0" i="0" u="none" strike="noStrike" cap="none" baseline="0" dirty="0">
                <a:solidFill>
                  <a:srgbClr val="FFFF00"/>
                </a:solidFill>
                <a:latin typeface="Cabin"/>
                <a:ea typeface="Cabin"/>
                <a:cs typeface="Cabin"/>
                <a:sym typeface="Cabin"/>
              </a:rPr>
              <a:t> </a:t>
            </a:r>
            <a:r>
              <a:rPr lang="en-US" sz="3600" b="0" i="0" u="none" strike="noStrike" cap="none" baseline="0" dirty="0">
                <a:solidFill>
                  <a:schemeClr val="lt1"/>
                </a:solidFill>
                <a:latin typeface="Cabin"/>
                <a:ea typeface="Cabin"/>
                <a:cs typeface="Cabin"/>
                <a:sym typeface="Cabin"/>
              </a:rPr>
              <a:t>cannot</a:t>
            </a:r>
            <a:r>
              <a:rPr lang="en-US" sz="3600" b="0" i="0" u="none" strike="noStrike" cap="none" baseline="0" dirty="0">
                <a:solidFill>
                  <a:srgbClr val="FFFF00"/>
                </a:solidFill>
                <a:latin typeface="Cabin"/>
                <a:ea typeface="Cabin"/>
                <a:cs typeface="Cabin"/>
                <a:sym typeface="Cabin"/>
              </a:rPr>
              <a:t> </a:t>
            </a:r>
            <a:r>
              <a:rPr lang="en-US" sz="3600" b="0" i="0" u="none" strike="noStrike" cap="none" baseline="0" dirty="0">
                <a:solidFill>
                  <a:schemeClr val="lt1"/>
                </a:solidFill>
                <a:latin typeface="Cabin"/>
                <a:ea typeface="Cabin"/>
                <a:cs typeface="Cabin"/>
                <a:sym typeface="Cabin"/>
              </a:rPr>
              <a:t>use </a:t>
            </a:r>
            <a:r>
              <a:rPr lang="en-US" sz="3600" b="0" i="0" u="none" strike="noStrike" cap="none" baseline="0" dirty="0">
                <a:solidFill>
                  <a:srgbClr val="FFFF00"/>
                </a:solidFill>
                <a:latin typeface="Cabin"/>
                <a:ea typeface="Cabin"/>
                <a:cs typeface="Cabin"/>
                <a:sym typeface="Cabin"/>
              </a:rPr>
              <a:t>reserved words</a:t>
            </a:r>
            <a:r>
              <a:rPr lang="en-US" sz="3600" b="0" i="0" u="none" strike="noStrike" cap="none" baseline="0" dirty="0">
                <a:solidFill>
                  <a:schemeClr val="lt1"/>
                </a:solidFill>
                <a:latin typeface="Cabin"/>
                <a:ea typeface="Cabin"/>
                <a:cs typeface="Cabin"/>
                <a:sym typeface="Cabin"/>
              </a:rPr>
              <a:t> as variable names / identifiers</a:t>
            </a:r>
          </a:p>
        </p:txBody>
      </p:sp>
      <p:sp>
        <p:nvSpPr>
          <p:cNvPr id="499" name="Shape 499"/>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dirty="0">
                <a:solidFill>
                  <a:schemeClr val="bg2"/>
                </a:solidFill>
                <a:latin typeface="Cabin"/>
                <a:ea typeface="Cabin"/>
                <a:cs typeface="Cabin"/>
                <a:sym typeface="Cabin"/>
              </a:rPr>
              <a:t>and   del   for   is   raise assert   </a:t>
            </a:r>
            <a:r>
              <a:rPr lang="en-US" sz="4200" b="0" i="0" u="none" strike="noStrike" cap="none" baseline="0" dirty="0" err="1">
                <a:solidFill>
                  <a:schemeClr val="bg2"/>
                </a:solidFill>
                <a:latin typeface="Cabin"/>
                <a:ea typeface="Cabin"/>
                <a:cs typeface="Cabin"/>
                <a:sym typeface="Cabin"/>
              </a:rPr>
              <a:t>elif</a:t>
            </a:r>
            <a:r>
              <a:rPr lang="en-US" sz="4200" b="0" i="0" u="none" strike="noStrike" cap="none" baseline="0" dirty="0">
                <a:solidFill>
                  <a:schemeClr val="bg2"/>
                </a:solidFill>
                <a:latin typeface="Cabin"/>
                <a:ea typeface="Cabin"/>
                <a:cs typeface="Cabin"/>
                <a:sym typeface="Cabin"/>
              </a:rPr>
              <a:t>   from   lambda   return   break   else   global   not   try   class   except   if   or   while   continue   exec   import   pass   yield   def   </a:t>
            </a:r>
            <a:r>
              <a:rPr lang="en-US" sz="4200" b="0" i="0" u="none" strike="noStrike" cap="none" baseline="0" dirty="0" err="1">
                <a:solidFill>
                  <a:schemeClr val="bg2"/>
                </a:solidFill>
                <a:latin typeface="Cabin"/>
                <a:ea typeface="Cabin"/>
                <a:cs typeface="Cabin"/>
                <a:sym typeface="Cabin"/>
              </a:rPr>
              <a:t>ﬁnally</a:t>
            </a:r>
            <a:r>
              <a:rPr lang="en-US" sz="4200" b="0" i="0" u="none" strike="noStrike" cap="none" baseline="0" dirty="0">
                <a:solidFill>
                  <a:schemeClr val="bg2"/>
                </a:solidFill>
                <a:latin typeface="Cabin"/>
                <a:ea typeface="Cabin"/>
                <a:cs typeface="Cabin"/>
                <a:sym typeface="Cabin"/>
              </a:rPr>
              <a:t>   in   print   as   with</a:t>
            </a:r>
          </a:p>
        </p:txBody>
      </p:sp>
      <p:sp>
        <p:nvSpPr>
          <p:cNvPr id="500" name="Shape 500"/>
          <p:cNvSpPr txBox="1"/>
          <p:nvPr/>
        </p:nvSpPr>
        <p:spPr>
          <a:xfrm>
            <a:off x="13941425" y="8280400"/>
            <a:ext cx="1993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Chapter 2</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Sentences or Lines</a:t>
            </a:r>
          </a:p>
        </p:txBody>
      </p:sp>
      <p:sp>
        <p:nvSpPr>
          <p:cNvPr id="506" name="Shape 506"/>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dirty="0">
                <a:solidFill>
                  <a:schemeClr val="bg2"/>
                </a:solidFill>
                <a:latin typeface="Courier New"/>
                <a:ea typeface="Courier New"/>
                <a:cs typeface="Courier New"/>
                <a:sym typeface="Courier New"/>
              </a:rPr>
              <a:t>x = 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dirty="0">
                <a:solidFill>
                  <a:schemeClr val="bg2"/>
                </a:solidFill>
                <a:latin typeface="Courier New"/>
                <a:ea typeface="Courier New"/>
                <a:cs typeface="Courier New"/>
                <a:sym typeface="Courier New"/>
              </a:rPr>
              <a:t>x = x + 2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baseline="0" dirty="0">
                <a:solidFill>
                  <a:schemeClr val="bg2"/>
                </a:solidFill>
                <a:latin typeface="Courier New"/>
                <a:ea typeface="Courier New"/>
                <a:cs typeface="Courier New"/>
                <a:sym typeface="Courier New"/>
              </a:rPr>
              <a:t>print x</a:t>
            </a:r>
          </a:p>
        </p:txBody>
      </p:sp>
      <p:sp>
        <p:nvSpPr>
          <p:cNvPr id="507" name="Shape 507"/>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baseline="0" dirty="0">
                <a:solidFill>
                  <a:srgbClr val="FF7F00"/>
                </a:solidFill>
                <a:latin typeface="Cabin"/>
                <a:ea typeface="Cabin"/>
                <a:cs typeface="Cabin"/>
                <a:sym typeface="Cabin"/>
              </a:rPr>
              <a:t>Variable</a:t>
            </a:r>
          </a:p>
        </p:txBody>
      </p:sp>
      <p:sp>
        <p:nvSpPr>
          <p:cNvPr id="508" name="Shape 508"/>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baseline="0" dirty="0">
                <a:solidFill>
                  <a:srgbClr val="FF00FF"/>
                </a:solidFill>
                <a:latin typeface="Cabin"/>
                <a:ea typeface="Cabin"/>
                <a:cs typeface="Cabin"/>
                <a:sym typeface="Cabin"/>
              </a:rPr>
              <a:t>Operator</a:t>
            </a:r>
          </a:p>
        </p:txBody>
      </p:sp>
      <p:sp>
        <p:nvSpPr>
          <p:cNvPr id="509" name="Shape 509"/>
          <p:cNvSpPr txBox="1"/>
          <p:nvPr/>
        </p:nvSpPr>
        <p:spPr>
          <a:xfrm>
            <a:off x="7413620" y="7643834"/>
            <a:ext cx="2444655" cy="100486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baseline="0" dirty="0">
                <a:solidFill>
                  <a:srgbClr val="00FFFF"/>
                </a:solidFill>
                <a:latin typeface="Cabin"/>
                <a:ea typeface="Cabin"/>
                <a:cs typeface="Cabin"/>
                <a:sym typeface="Cabin"/>
              </a:rPr>
              <a:t>Constant</a:t>
            </a:r>
          </a:p>
        </p:txBody>
      </p:sp>
      <p:sp>
        <p:nvSpPr>
          <p:cNvPr id="510" name="Shape 510"/>
          <p:cNvSpPr txBox="1"/>
          <p:nvPr/>
        </p:nvSpPr>
        <p:spPr>
          <a:xfrm>
            <a:off x="11271272" y="7143768"/>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dirty="0">
                <a:solidFill>
                  <a:srgbClr val="FFFF00"/>
                </a:solidFill>
                <a:latin typeface="Cabin"/>
                <a:ea typeface="Cabin"/>
                <a:cs typeface="Cabin"/>
                <a:sym typeface="Cabin"/>
              </a:rPr>
              <a:t>Reserved Word</a:t>
            </a:r>
          </a:p>
        </p:txBody>
      </p:sp>
      <p:sp>
        <p:nvSpPr>
          <p:cNvPr id="511" name="Shape 511"/>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b="0" i="0" u="none" strike="noStrike" cap="none" baseline="0" dirty="0">
                <a:solidFill>
                  <a:schemeClr val="bg2"/>
                </a:solidFill>
                <a:latin typeface="Cabin"/>
                <a:ea typeface="Cabin"/>
                <a:cs typeface="Cabin"/>
                <a:sym typeface="Cabin"/>
              </a:rPr>
              <a:t>Assignment </a:t>
            </a:r>
            <a:r>
              <a:rPr lang="en-US" sz="5400" dirty="0">
                <a:solidFill>
                  <a:schemeClr val="bg2"/>
                </a:solidFill>
                <a:latin typeface="Cabin"/>
                <a:ea typeface="Cabin"/>
                <a:cs typeface="Cabin"/>
                <a:sym typeface="Cabin"/>
              </a:rPr>
              <a:t>s</a:t>
            </a:r>
            <a:r>
              <a:rPr lang="en-US" sz="5400" b="0" i="0" u="none" strike="noStrike" cap="none" baseline="0" dirty="0">
                <a:solidFill>
                  <a:schemeClr val="bg2"/>
                </a:solidFill>
                <a:latin typeface="Cabin"/>
                <a:ea typeface="Cabin"/>
                <a:cs typeface="Cabin"/>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baseline="0" dirty="0">
                <a:solidFill>
                  <a:schemeClr val="bg2"/>
                </a:solidFill>
                <a:latin typeface="Cabin"/>
                <a:ea typeface="Cabin"/>
                <a:cs typeface="Cabin"/>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baseline="0" dirty="0">
                <a:solidFill>
                  <a:schemeClr val="bg2"/>
                </a:solidFill>
                <a:latin typeface="Cabin"/>
                <a:ea typeface="Cabin"/>
                <a:cs typeface="Cabin"/>
                <a:sym typeface="Cabin"/>
              </a:rPr>
              <a:t>Print statement</a:t>
            </a:r>
          </a:p>
        </p:txBody>
      </p:sp>
      <p:cxnSp>
        <p:nvCxnSpPr>
          <p:cNvPr id="512" name="Shape 512"/>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3" name="Shape 513"/>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4" name="Shape 514"/>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dirty="0">
                <a:solidFill>
                  <a:srgbClr val="FF7F00"/>
                </a:solidFill>
                <a:latin typeface="Cabin"/>
                <a:ea typeface="Cabin"/>
                <a:cs typeface="Cabin"/>
                <a:sym typeface="Cabin"/>
              </a:rPr>
              <a:t>Programming Paragraphs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b="0" i="0" u="none" strike="noStrike" cap="none" baseline="0">
                <a:solidFill>
                  <a:srgbClr val="FFFF00"/>
                </a:solidFill>
                <a:latin typeface="Cabin"/>
                <a:ea typeface="Cabin"/>
                <a:cs typeface="Cabin"/>
                <a:sym typeface="Cabin"/>
              </a:rPr>
              <a:t>Python Scripts</a:t>
            </a:r>
          </a:p>
        </p:txBody>
      </p:sp>
      <p:sp>
        <p:nvSpPr>
          <p:cNvPr id="525" name="Shape 52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b="0" i="0" u="none" strike="noStrike" cap="none" baseline="0" dirty="0">
                <a:solidFill>
                  <a:schemeClr val="bg2"/>
                </a:solidFill>
                <a:latin typeface="Cabin"/>
                <a:ea typeface="Cabin"/>
                <a:cs typeface="Cabin"/>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dirty="0">
                <a:solidFill>
                  <a:schemeClr val="bg2"/>
                </a:solidFill>
                <a:latin typeface="Cabin"/>
                <a:ea typeface="Cabin"/>
                <a:cs typeface="Cabin"/>
                <a:sym typeface="Cabin"/>
              </a:rPr>
              <a:t>M</a:t>
            </a:r>
            <a:r>
              <a:rPr lang="en-US" sz="3400" b="0" i="0" u="none" strike="noStrike" cap="none" baseline="0" dirty="0">
                <a:solidFill>
                  <a:schemeClr val="bg2"/>
                </a:solidFill>
                <a:latin typeface="Cabin"/>
                <a:ea typeface="Cabin"/>
                <a:cs typeface="Cabin"/>
                <a:sym typeface="Cabin"/>
              </a:rPr>
              <a:t>ost programs are much longer, so we type them into a file and tell </a:t>
            </a:r>
            <a:r>
              <a:rPr lang="en-US" sz="3400" dirty="0">
                <a:solidFill>
                  <a:schemeClr val="bg2"/>
                </a:solidFill>
                <a:latin typeface="Cabin"/>
                <a:ea typeface="Cabin"/>
                <a:cs typeface="Cabin"/>
                <a:sym typeface="Cabin"/>
              </a:rPr>
              <a:t>P</a:t>
            </a:r>
            <a:r>
              <a:rPr lang="en-US" sz="3400" b="0" i="0" u="none" strike="noStrike" cap="none" baseline="0" dirty="0">
                <a:solidFill>
                  <a:schemeClr val="bg2"/>
                </a:solidFill>
                <a:latin typeface="Cabin"/>
                <a:ea typeface="Cabin"/>
                <a:cs typeface="Cabin"/>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baseline="0" dirty="0">
                <a:solidFill>
                  <a:schemeClr val="bg2"/>
                </a:solidFill>
                <a:latin typeface="Cabin"/>
                <a:ea typeface="Cabin"/>
                <a:cs typeface="Cabin"/>
                <a:sym typeface="Cabin"/>
              </a:rPr>
              <a:t>In a sense we are </a:t>
            </a:r>
            <a:r>
              <a:rPr lang="en-US" sz="3400" b="0" i="0" u="none" strike="noStrike" cap="none" baseline="0" dirty="0">
                <a:solidFill>
                  <a:schemeClr val="bg2"/>
                </a:solidFill>
                <a:latin typeface="Arial"/>
                <a:ea typeface="Arial"/>
                <a:cs typeface="Arial"/>
                <a:sym typeface="Arial"/>
              </a:rPr>
              <a:t>“</a:t>
            </a:r>
            <a:r>
              <a:rPr lang="en-US" sz="3400" b="0" i="0" u="none" strike="noStrike" cap="none" baseline="0" dirty="0">
                <a:solidFill>
                  <a:schemeClr val="bg2"/>
                </a:solidFill>
                <a:latin typeface="Cabin"/>
                <a:ea typeface="Cabin"/>
                <a:cs typeface="Cabin"/>
                <a:sym typeface="Cabin"/>
              </a:rPr>
              <a:t>giving Python a script</a:t>
            </a:r>
            <a:r>
              <a:rPr lang="en-US" sz="3400" b="0" i="0" u="none" strike="noStrike" cap="none" baseline="0" dirty="0">
                <a:solidFill>
                  <a:schemeClr val="bg2"/>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baseline="0" dirty="0">
                <a:solidFill>
                  <a:schemeClr val="bg2"/>
                </a:solidFill>
                <a:latin typeface="Cabin"/>
                <a:ea typeface="Cabin"/>
                <a:cs typeface="Cabin"/>
                <a:sym typeface="Cabin"/>
              </a:rPr>
              <a:t>As a convention, we add </a:t>
            </a:r>
            <a:r>
              <a:rPr lang="en-US" sz="3400" b="0" i="0" u="none" strike="noStrike" cap="none" baseline="0" dirty="0">
                <a:solidFill>
                  <a:schemeClr val="bg2"/>
                </a:solidFill>
                <a:latin typeface="Arial"/>
                <a:ea typeface="Arial"/>
                <a:cs typeface="Arial"/>
                <a:sym typeface="Arial"/>
              </a:rPr>
              <a:t>“</a:t>
            </a:r>
            <a:r>
              <a:rPr lang="en-US" sz="3400" b="0" i="0" u="none" strike="noStrike" cap="none" baseline="0" dirty="0">
                <a:solidFill>
                  <a:schemeClr val="bg2"/>
                </a:solidFill>
                <a:latin typeface="Cabin"/>
                <a:ea typeface="Cabin"/>
                <a:cs typeface="Cabin"/>
                <a:sym typeface="Cabin"/>
              </a:rPr>
              <a:t>.</a:t>
            </a:r>
            <a:r>
              <a:rPr lang="en-US" sz="3400" b="0" i="0" u="none" strike="noStrike" cap="none" baseline="0" dirty="0" err="1">
                <a:solidFill>
                  <a:schemeClr val="bg2"/>
                </a:solidFill>
                <a:latin typeface="Cabin"/>
                <a:ea typeface="Cabin"/>
                <a:cs typeface="Cabin"/>
                <a:sym typeface="Cabin"/>
              </a:rPr>
              <a:t>py</a:t>
            </a:r>
            <a:r>
              <a:rPr lang="en-US" sz="3400" b="0" i="0" u="none" strike="noStrike" cap="none" baseline="0" dirty="0">
                <a:solidFill>
                  <a:schemeClr val="bg2"/>
                </a:solidFill>
                <a:latin typeface="Arial"/>
                <a:ea typeface="Arial"/>
                <a:cs typeface="Arial"/>
                <a:sym typeface="Arial"/>
              </a:rPr>
              <a:t>”</a:t>
            </a:r>
            <a:r>
              <a:rPr lang="en-US" sz="3400" b="0" i="0" u="none" strike="noStrike" cap="none" baseline="0" dirty="0">
                <a:solidFill>
                  <a:schemeClr val="bg2"/>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dirty="0">
                <a:solidFill>
                  <a:srgbClr val="00FF00"/>
                </a:solidFill>
                <a:latin typeface="Cabin"/>
                <a:ea typeface="Cabin"/>
                <a:cs typeface="Cabin"/>
                <a:sym typeface="Cabin"/>
              </a:rPr>
              <a:t>Writing a Simple Program</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baseline="0">
                <a:solidFill>
                  <a:srgbClr val="00FF00"/>
                </a:solidFill>
                <a:latin typeface="Cabin"/>
                <a:ea typeface="Cabin"/>
                <a:cs typeface="Cabin"/>
                <a:sym typeface="Cabin"/>
              </a:rPr>
              <a:t>Interactive versus Script</a:t>
            </a:r>
          </a:p>
        </p:txBody>
      </p:sp>
      <p:sp>
        <p:nvSpPr>
          <p:cNvPr id="536" name="Shape 53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400" b="0" i="0" u="none" strike="noStrike" cap="none" baseline="0" dirty="0">
                <a:solidFill>
                  <a:schemeClr val="bg2"/>
                </a:solidFill>
                <a:latin typeface="Cabin"/>
                <a:ea typeface="Cabin"/>
                <a:cs typeface="Cabin"/>
                <a:sym typeface="Cabin"/>
              </a:rPr>
              <a:t>Interactive</a:t>
            </a:r>
          </a:p>
          <a:p>
            <a:pPr marL="1041400" marR="0" lvl="1" indent="-164211" algn="l" rtl="0">
              <a:lnSpc>
                <a:spcPct val="100000"/>
              </a:lnSpc>
              <a:spcBef>
                <a:spcPts val="3500"/>
              </a:spcBef>
              <a:spcAft>
                <a:spcPts val="0"/>
              </a:spcAft>
              <a:buClr>
                <a:schemeClr val="lt1"/>
              </a:buClr>
              <a:buSzPct val="171000"/>
              <a:buFont typeface="Cabin"/>
            </a:pPr>
            <a:r>
              <a:rPr lang="en-US" sz="3400" b="0" i="0" u="none" strike="noStrike" cap="none" baseline="0" dirty="0">
                <a:solidFill>
                  <a:schemeClr val="bg2"/>
                </a:solidFill>
                <a:latin typeface="Cabin"/>
                <a:ea typeface="Cabin"/>
                <a:cs typeface="Cabin"/>
                <a:sym typeface="Cabin"/>
              </a:rPr>
              <a:t>You type directly to Python one line at a time and it responds</a:t>
            </a:r>
          </a:p>
          <a:p>
            <a:pPr marL="749300" marR="0" lvl="0" indent="-533400" algn="l" rtl="0">
              <a:lnSpc>
                <a:spcPct val="100000"/>
              </a:lnSpc>
              <a:spcBef>
                <a:spcPts val="3500"/>
              </a:spcBef>
              <a:spcAft>
                <a:spcPts val="0"/>
              </a:spcAft>
              <a:buClr>
                <a:schemeClr val="lt1"/>
              </a:buClr>
              <a:buSzPct val="171000"/>
              <a:buFont typeface="Cabin"/>
              <a:buChar char="•"/>
            </a:pPr>
            <a:r>
              <a:rPr lang="en-US" sz="3400" b="0" i="0" u="none" strike="noStrike" cap="none" baseline="0" dirty="0">
                <a:solidFill>
                  <a:schemeClr val="bg2"/>
                </a:solidFill>
                <a:latin typeface="Cabin"/>
                <a:ea typeface="Cabin"/>
                <a:cs typeface="Cabin"/>
                <a:sym typeface="Cabin"/>
              </a:rPr>
              <a:t>Script</a:t>
            </a:r>
          </a:p>
          <a:p>
            <a:pPr marL="1041400" marR="0" lvl="1" indent="-164211" algn="l" rtl="0">
              <a:lnSpc>
                <a:spcPct val="100000"/>
              </a:lnSpc>
              <a:spcBef>
                <a:spcPts val="3500"/>
              </a:spcBef>
              <a:spcAft>
                <a:spcPts val="0"/>
              </a:spcAft>
              <a:buClr>
                <a:schemeClr val="lt1"/>
              </a:buClr>
              <a:buSzPct val="171000"/>
              <a:buFont typeface="Cabin"/>
            </a:pPr>
            <a:r>
              <a:rPr lang="en-US" sz="3400" b="0" i="0" u="none" strike="noStrike" cap="none" baseline="0" dirty="0">
                <a:solidFill>
                  <a:schemeClr val="bg2"/>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Program Steps or Program Flow</a:t>
            </a:r>
          </a:p>
        </p:txBody>
      </p:sp>
      <p:sp>
        <p:nvSpPr>
          <p:cNvPr id="542" name="Shape 54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dirty="0">
                <a:solidFill>
                  <a:schemeClr val="bg2"/>
                </a:solidFill>
                <a:latin typeface="Cabin"/>
                <a:ea typeface="Cabin"/>
                <a:cs typeface="Cabin"/>
                <a:sym typeface="Cabin"/>
              </a:rPr>
              <a:t>Like a recipe or installation instructions, a program is a sequence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dirty="0">
                <a:solidFill>
                  <a:schemeClr val="bg2"/>
                </a:solidFill>
                <a:latin typeface="Cabin"/>
                <a:ea typeface="Cabin"/>
                <a:cs typeface="Cabin"/>
                <a:sym typeface="Cabin"/>
              </a:rPr>
              <a:t>Some steps are conditional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dirty="0">
                <a:solidFill>
                  <a:schemeClr val="bg2"/>
                </a:solidFill>
                <a:latin typeface="Cabin"/>
                <a:ea typeface="Cabin"/>
                <a:cs typeface="Cabin"/>
                <a:sym typeface="Cabin"/>
              </a:rPr>
              <a:t>Sometimes a step or group of steps are to be repeated</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dirty="0">
                <a:solidFill>
                  <a:schemeClr val="bg2"/>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55700" y="317500"/>
            <a:ext cx="11772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b="0" i="0" u="none" strike="noStrike" cap="none" baseline="0">
                <a:solidFill>
                  <a:srgbClr val="00FF00"/>
                </a:solidFill>
                <a:latin typeface="Cabin"/>
                <a:ea typeface="Cabin"/>
                <a:cs typeface="Cabin"/>
                <a:sym typeface="Cabin"/>
              </a:rPr>
              <a:t>Programmers Anticipate Needs</a:t>
            </a:r>
          </a:p>
        </p:txBody>
      </p:sp>
      <p:sp>
        <p:nvSpPr>
          <p:cNvPr id="113" name="Shape 113"/>
          <p:cNvSpPr txBox="1">
            <a:spLocks noGrp="1"/>
          </p:cNvSpPr>
          <p:nvPr>
            <p:ph type="body" idx="1"/>
          </p:nvPr>
        </p:nvSpPr>
        <p:spPr>
          <a:xfrm>
            <a:off x="1155700" y="2832100"/>
            <a:ext cx="80136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baseline="0" dirty="0" err="1">
                <a:solidFill>
                  <a:schemeClr val="bg2"/>
                </a:solidFill>
                <a:latin typeface="Cabin"/>
                <a:ea typeface="Cabin"/>
                <a:cs typeface="Cabin"/>
                <a:sym typeface="Cabin"/>
              </a:rPr>
              <a:t>iPhone</a:t>
            </a:r>
            <a:r>
              <a:rPr lang="en-US" sz="3200" b="0" i="0" u="none" strike="noStrike" cap="none" baseline="0" dirty="0">
                <a:solidFill>
                  <a:schemeClr val="bg2"/>
                </a:solidFill>
                <a:latin typeface="Cabin"/>
                <a:ea typeface="Cabin"/>
                <a:cs typeface="Cabin"/>
                <a:sym typeface="Cabin"/>
              </a:rPr>
              <a:t>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err="1">
                <a:solidFill>
                  <a:schemeClr val="bg2"/>
                </a:solidFill>
                <a:latin typeface="Cabin"/>
                <a:ea typeface="Cabin"/>
                <a:cs typeface="Cabin"/>
                <a:sym typeface="Cabin"/>
              </a:rPr>
              <a:t>iPhone</a:t>
            </a:r>
            <a:r>
              <a:rPr lang="en-US" sz="3200" b="0" i="0" u="none" strike="noStrike" cap="none" baseline="0" dirty="0">
                <a:solidFill>
                  <a:schemeClr val="bg2"/>
                </a:solidFill>
                <a:latin typeface="Cabin"/>
                <a:ea typeface="Cabin"/>
                <a:cs typeface="Cabin"/>
                <a:sym typeface="Cabin"/>
              </a:rPr>
              <a:t>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Programmers have left their jobs to be full-time </a:t>
            </a:r>
            <a:r>
              <a:rPr lang="en-US" sz="3200" b="0" i="0" u="none" strike="noStrike" cap="none" baseline="0" dirty="0" err="1">
                <a:solidFill>
                  <a:schemeClr val="bg2"/>
                </a:solidFill>
                <a:latin typeface="Cabin"/>
                <a:ea typeface="Cabin"/>
                <a:cs typeface="Cabin"/>
                <a:sym typeface="Cabin"/>
              </a:rPr>
              <a:t>iPhone</a:t>
            </a:r>
            <a:r>
              <a:rPr lang="en-US" sz="3200" b="0" i="0" u="none" strike="noStrike" cap="none" baseline="0" dirty="0">
                <a:solidFill>
                  <a:schemeClr val="bg2"/>
                </a:solidFill>
                <a:latin typeface="Cabin"/>
                <a:ea typeface="Cabin"/>
                <a:cs typeface="Cabin"/>
                <a:sym typeface="Cabin"/>
              </a:rPr>
              <a:t>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Programmers know the ways of the program</a:t>
            </a:r>
          </a:p>
        </p:txBody>
      </p:sp>
      <p:sp>
        <p:nvSpPr>
          <p:cNvPr id="114" name="Shape 114"/>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5" name="Shape 115"/>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16" name="Shape 116"/>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17" name="Shape 117"/>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18" name="Shape 118"/>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19" name="Shape 119"/>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20" name="Shape 120"/>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baseline="0">
                <a:solidFill>
                  <a:srgbClr val="000000"/>
                </a:solidFill>
                <a:latin typeface="Cabin"/>
                <a:ea typeface="Cabin"/>
                <a:cs typeface="Cabin"/>
                <a:sym typeface="Cabin"/>
              </a:rPr>
              <a:t>Me!</a:t>
            </a:r>
          </a:p>
        </p:txBody>
      </p:sp>
      <p:sp>
        <p:nvSpPr>
          <p:cNvPr id="121" name="Shape 121"/>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122" name="Shape 122"/>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123" name="Shape 123"/>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124" name="Shape 124"/>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125" name="Shape 125"/>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Sequential Steps</a:t>
            </a:r>
          </a:p>
        </p:txBody>
      </p:sp>
      <p:sp>
        <p:nvSpPr>
          <p:cNvPr id="548" name="Shape 548"/>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baseline="0">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baseline="0" dirty="0">
                <a:solidFill>
                  <a:srgbClr val="FF7F00"/>
                </a:solidFill>
                <a:latin typeface="Cabin"/>
                <a:ea typeface="Cabin"/>
                <a:cs typeface="Cabin"/>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dirty="0">
                <a:solidFill>
                  <a:srgbClr val="FFFF00"/>
                </a:solidFill>
                <a:latin typeface="Cabin"/>
                <a:ea typeface="Cabin"/>
                <a:cs typeface="Cabin"/>
                <a:sym typeface="Cabin"/>
              </a:rPr>
              <a:t>print</a:t>
            </a:r>
            <a:r>
              <a:rPr lang="en-US" sz="3600" b="0" i="0" u="none" strike="noStrike" cap="none" baseline="0" dirty="0">
                <a:solidFill>
                  <a:srgbClr val="FF7F00"/>
                </a:solidFill>
                <a:latin typeface="Cabin"/>
                <a:ea typeface="Cabin"/>
                <a:cs typeface="Cabin"/>
                <a:sym typeface="Cabin"/>
              </a:rPr>
              <a:t> x</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baseline="0" dirty="0">
                <a:solidFill>
                  <a:srgbClr val="FF7F00"/>
                </a:solidFill>
                <a:latin typeface="Cabin"/>
                <a:ea typeface="Cabin"/>
                <a:cs typeface="Cabin"/>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dirty="0">
                <a:solidFill>
                  <a:srgbClr val="FFFF00"/>
                </a:solidFill>
                <a:latin typeface="Cabin"/>
                <a:ea typeface="Cabin"/>
                <a:cs typeface="Cabin"/>
                <a:sym typeface="Cabin"/>
              </a:rPr>
              <a:t>print</a:t>
            </a:r>
            <a:r>
              <a:rPr lang="en-US" sz="3600" b="0" i="0" u="none" strike="noStrike" cap="none" baseline="0" dirty="0">
                <a:solidFill>
                  <a:srgbClr val="FF7F00"/>
                </a:solidFill>
                <a:latin typeface="Cabin"/>
                <a:ea typeface="Cabin"/>
                <a:cs typeface="Cabin"/>
                <a:sym typeface="Cabin"/>
              </a:rPr>
              <a:t> x</a:t>
            </a:r>
          </a:p>
        </p:txBody>
      </p:sp>
      <p:sp>
        <p:nvSpPr>
          <p:cNvPr id="549" name="Shape 549"/>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baseline="0">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4</a:t>
            </a:r>
          </a:p>
        </p:txBody>
      </p:sp>
      <p:sp>
        <p:nvSpPr>
          <p:cNvPr id="550" name="Shape 550"/>
          <p:cNvSpPr txBox="1"/>
          <p:nvPr/>
        </p:nvSpPr>
        <p:spPr>
          <a:xfrm>
            <a:off x="1587500" y="30734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x = 2</a:t>
            </a:r>
          </a:p>
        </p:txBody>
      </p:sp>
      <p:sp>
        <p:nvSpPr>
          <p:cNvPr id="551" name="Shape 551"/>
          <p:cNvSpPr txBox="1"/>
          <p:nvPr/>
        </p:nvSpPr>
        <p:spPr>
          <a:xfrm>
            <a:off x="1587500" y="41783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print x</a:t>
            </a:r>
          </a:p>
        </p:txBody>
      </p:sp>
      <p:cxnSp>
        <p:nvCxnSpPr>
          <p:cNvPr id="552" name="Shape 552"/>
          <p:cNvCxnSpPr/>
          <p:nvPr/>
        </p:nvCxnSpPr>
        <p:spPr>
          <a:xfrm rot="10800000">
            <a:off x="2940049" y="3656011"/>
            <a:ext cx="14287" cy="566736"/>
          </a:xfrm>
          <a:prstGeom prst="straightConnector1">
            <a:avLst/>
          </a:prstGeom>
          <a:noFill/>
          <a:ln w="76200" cap="rnd" cmpd="sng">
            <a:solidFill>
              <a:srgbClr val="1155CC"/>
            </a:solidFill>
            <a:prstDash val="solid"/>
            <a:miter/>
            <a:headEnd type="stealth" w="med" len="med"/>
            <a:tailEnd type="none" w="med" len="med"/>
          </a:ln>
        </p:spPr>
      </p:cxnSp>
      <p:sp>
        <p:nvSpPr>
          <p:cNvPr id="553" name="Shape 553"/>
          <p:cNvSpPr txBox="1"/>
          <p:nvPr/>
        </p:nvSpPr>
        <p:spPr>
          <a:xfrm>
            <a:off x="1587500" y="52451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x = x + 2</a:t>
            </a:r>
          </a:p>
        </p:txBody>
      </p:sp>
      <p:cxnSp>
        <p:nvCxnSpPr>
          <p:cNvPr id="554" name="Shape 554"/>
          <p:cNvCxnSpPr/>
          <p:nvPr/>
        </p:nvCxnSpPr>
        <p:spPr>
          <a:xfrm rot="10800000">
            <a:off x="2940049" y="4722811"/>
            <a:ext cx="14287" cy="566736"/>
          </a:xfrm>
          <a:prstGeom prst="straightConnector1">
            <a:avLst/>
          </a:prstGeom>
          <a:noFill/>
          <a:ln w="76200" cap="rnd" cmpd="sng">
            <a:solidFill>
              <a:srgbClr val="1155CC"/>
            </a:solidFill>
            <a:prstDash val="solid"/>
            <a:miter/>
            <a:headEnd type="stealth" w="med" len="med"/>
            <a:tailEnd type="none" w="med" len="med"/>
          </a:ln>
        </p:spPr>
      </p:cxnSp>
      <p:sp>
        <p:nvSpPr>
          <p:cNvPr id="555" name="Shape 555"/>
          <p:cNvSpPr txBox="1"/>
          <p:nvPr/>
        </p:nvSpPr>
        <p:spPr>
          <a:xfrm>
            <a:off x="1587500" y="63627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print x</a:t>
            </a:r>
          </a:p>
        </p:txBody>
      </p:sp>
      <p:cxnSp>
        <p:nvCxnSpPr>
          <p:cNvPr id="556" name="Shape 556"/>
          <p:cNvCxnSpPr/>
          <p:nvPr/>
        </p:nvCxnSpPr>
        <p:spPr>
          <a:xfrm rot="10800000">
            <a:off x="2940049" y="5840411"/>
            <a:ext cx="14287" cy="566736"/>
          </a:xfrm>
          <a:prstGeom prst="straightConnector1">
            <a:avLst/>
          </a:prstGeom>
          <a:noFill/>
          <a:ln w="76200" cap="rnd" cmpd="sng">
            <a:solidFill>
              <a:srgbClr val="1155CC"/>
            </a:solidFill>
            <a:prstDash val="solid"/>
            <a:miter/>
            <a:headEnd type="stealth" w="med" len="med"/>
            <a:tailEnd type="none" w="med" len="med"/>
          </a:ln>
        </p:spPr>
      </p:cxnSp>
      <p:cxnSp>
        <p:nvCxnSpPr>
          <p:cNvPr id="557" name="Shape 557"/>
          <p:cNvCxnSpPr/>
          <p:nvPr/>
        </p:nvCxnSpPr>
        <p:spPr>
          <a:xfrm rot="10800000">
            <a:off x="8515349" y="4992524"/>
            <a:ext cx="3190200" cy="59100"/>
          </a:xfrm>
          <a:prstGeom prst="straightConnector1">
            <a:avLst/>
          </a:prstGeom>
          <a:noFill/>
          <a:ln w="50800" cap="rnd" cmpd="sng">
            <a:solidFill>
              <a:srgbClr val="FF7F00"/>
            </a:solidFill>
            <a:prstDash val="solid"/>
            <a:miter/>
            <a:headEnd type="stealth" w="med" len="med"/>
            <a:tailEnd type="none" w="med" len="med"/>
          </a:ln>
        </p:spPr>
      </p:cxnSp>
      <p:cxnSp>
        <p:nvCxnSpPr>
          <p:cNvPr id="558" name="Shape 558"/>
          <p:cNvCxnSpPr/>
          <p:nvPr/>
        </p:nvCxnSpPr>
        <p:spPr>
          <a:xfrm flipH="1">
            <a:off x="8450400" y="5609700"/>
            <a:ext cx="3326699" cy="475199"/>
          </a:xfrm>
          <a:prstGeom prst="straightConnector1">
            <a:avLst/>
          </a:prstGeom>
          <a:noFill/>
          <a:ln w="50800" cap="rnd" cmpd="sng">
            <a:solidFill>
              <a:srgbClr val="FF7F00"/>
            </a:solidFill>
            <a:prstDash val="solid"/>
            <a:miter/>
            <a:headEnd type="stealth" w="med" len="med"/>
            <a:tailEnd type="none" w="med" len="med"/>
          </a:ln>
        </p:spPr>
      </p:cxnSp>
      <p:sp>
        <p:nvSpPr>
          <p:cNvPr id="559" name="Shape 559"/>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b="0" i="0" u="none" strike="noStrike" cap="none" baseline="0">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lang="en-US" sz="3300" b="0" i="0" u="none" strike="noStrike" cap="none" baseline="0">
                <a:solidFill>
                  <a:schemeClr val="lt1"/>
                </a:solidFill>
                <a:latin typeface="Cabin"/>
                <a:ea typeface="Cabin"/>
                <a:cs typeface="Cabin"/>
                <a:sym typeface="Cabin"/>
              </a:rPr>
              <a:t>s programmers, we set up </a:t>
            </a:r>
            <a:r>
              <a:rPr lang="en-US" sz="3300" b="0" i="0" u="none" strike="noStrike" cap="none" baseline="0">
                <a:solidFill>
                  <a:schemeClr val="lt1"/>
                </a:solidFill>
                <a:latin typeface="Arial"/>
                <a:ea typeface="Arial"/>
                <a:cs typeface="Arial"/>
                <a:sym typeface="Arial"/>
              </a:rPr>
              <a:t>“</a:t>
            </a:r>
            <a:r>
              <a:rPr lang="en-US" sz="3300" b="0" i="0" u="none" strike="noStrike" cap="none" baseline="0">
                <a:solidFill>
                  <a:schemeClr val="lt1"/>
                </a:solidFill>
                <a:latin typeface="Cabin"/>
                <a:ea typeface="Cabin"/>
                <a:cs typeface="Cabin"/>
                <a:sym typeface="Cabin"/>
              </a:rPr>
              <a:t>paths</a:t>
            </a:r>
            <a:r>
              <a:rPr lang="en-US" sz="3300" b="0" i="0" u="none" strike="noStrike" cap="none" baseline="0">
                <a:solidFill>
                  <a:schemeClr val="lt1"/>
                </a:solidFill>
                <a:latin typeface="Arial"/>
                <a:ea typeface="Arial"/>
                <a:cs typeface="Arial"/>
                <a:sym typeface="Arial"/>
              </a:rPr>
              <a:t>”</a:t>
            </a:r>
            <a:r>
              <a:rPr lang="en-US" sz="3300" b="0" i="0" u="none" strike="noStrike" cap="none" baseline="0">
                <a:solidFill>
                  <a:schemeClr val="lt1"/>
                </a:solidFill>
                <a:latin typeface="Cabin"/>
                <a:ea typeface="Cabin"/>
                <a:cs typeface="Cabin"/>
                <a:sym typeface="Cabin"/>
              </a:rPr>
              <a:t> for the program to follow.</a:t>
            </a:r>
          </a:p>
        </p:txBody>
      </p:sp>
      <p:sp>
        <p:nvSpPr>
          <p:cNvPr id="560" name="Shape 560"/>
          <p:cNvSpPr txBox="1"/>
          <p:nvPr/>
        </p:nvSpPr>
        <p:spPr>
          <a:xfrm>
            <a:off x="13941425" y="8280400"/>
            <a:ext cx="1993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600" b="0" i="0" u="none" strike="noStrike" cap="none" baseline="0">
                <a:solidFill>
                  <a:srgbClr val="00FFFF"/>
                </a:solidFill>
                <a:latin typeface="Cabin"/>
                <a:ea typeface="Cabin"/>
                <a:cs typeface="Cabin"/>
                <a:sym typeface="Cabin"/>
              </a:rPr>
              <a:t>Chapter 2</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Conditional Steps</a:t>
            </a:r>
          </a:p>
        </p:txBody>
      </p:sp>
      <p:sp>
        <p:nvSpPr>
          <p:cNvPr id="566" name="Shape 566"/>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baseline="0">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Finis</a:t>
            </a:r>
          </a:p>
        </p:txBody>
      </p:sp>
      <p:sp>
        <p:nvSpPr>
          <p:cNvPr id="567" name="Shape 567"/>
          <p:cNvSpPr txBox="1"/>
          <p:nvPr/>
        </p:nvSpPr>
        <p:spPr>
          <a:xfrm>
            <a:off x="7799386" y="2873375"/>
            <a:ext cx="3098800"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baseline="0">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if</a:t>
            </a:r>
            <a:r>
              <a:rPr lang="en-US" sz="3600" b="0" i="0" u="none" strike="noStrike" cap="none" baseline="0">
                <a:solidFill>
                  <a:srgbClr val="FF7F00"/>
                </a:solidFill>
                <a:latin typeface="Cabin"/>
                <a:ea typeface="Cabin"/>
                <a:cs typeface="Cabin"/>
                <a:sym typeface="Cabin"/>
              </a:rPr>
              <a:t> x &lt; 10: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print</a:t>
            </a:r>
            <a:r>
              <a:rPr lang="en-US" sz="3600" b="0" i="0" u="none" strike="noStrike" cap="none" baseline="0">
                <a:solidFill>
                  <a:srgbClr val="FF7F00"/>
                </a:solidFill>
                <a:latin typeface="Cabin"/>
                <a:ea typeface="Cabin"/>
                <a:cs typeface="Cabin"/>
                <a:sym typeface="Cabin"/>
              </a:rPr>
              <a:t> 'Smaller’</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if</a:t>
            </a:r>
            <a:r>
              <a:rPr lang="en-US" sz="3600" b="0" i="0" u="none" strike="noStrike" cap="none" baseline="0">
                <a:solidFill>
                  <a:srgbClr val="FF7F00"/>
                </a:solidFill>
                <a:latin typeface="Cabin"/>
                <a:ea typeface="Cabin"/>
                <a:cs typeface="Cabin"/>
                <a:sym typeface="Cabin"/>
              </a:rPr>
              <a:t> x &gt; 20: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print</a:t>
            </a:r>
            <a:r>
              <a:rPr lang="en-US" sz="3600" b="0" i="0" u="none" strike="noStrike" cap="none" baseline="0">
                <a:solidFill>
                  <a:srgbClr val="FF7F00"/>
                </a:solidFill>
                <a:latin typeface="Cabin"/>
                <a:ea typeface="Cabin"/>
                <a:cs typeface="Cabin"/>
                <a:sym typeface="Cabin"/>
              </a:rPr>
              <a:t> 'Bigger'</a:t>
            </a:r>
          </a:p>
          <a:p>
            <a:pPr marL="0" marR="0" lvl="0" indent="0" algn="ctr" rtl="0">
              <a:lnSpc>
                <a:spcPct val="100000"/>
              </a:lnSpc>
              <a:spcBef>
                <a:spcPts val="0"/>
              </a:spcBef>
              <a:spcAft>
                <a:spcPts val="0"/>
              </a:spcAft>
              <a:buNone/>
            </a:pPr>
            <a:endParaRPr sz="3600" b="0" i="0" u="none" strike="noStrike" cap="none" baseline="0">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print</a:t>
            </a:r>
            <a:r>
              <a:rPr lang="en-US" sz="3600" b="0" i="0" u="none" strike="noStrike" cap="none" baseline="0">
                <a:solidFill>
                  <a:srgbClr val="FF7F00"/>
                </a:solidFill>
                <a:latin typeface="Cabin"/>
                <a:ea typeface="Cabin"/>
                <a:cs typeface="Cabin"/>
                <a:sym typeface="Cabin"/>
              </a:rPr>
              <a:t> 'Finis'</a:t>
            </a:r>
          </a:p>
        </p:txBody>
      </p:sp>
      <p:sp>
        <p:nvSpPr>
          <p:cNvPr id="568" name="Shape 568"/>
          <p:cNvSpPr txBox="1"/>
          <p:nvPr/>
        </p:nvSpPr>
        <p:spPr>
          <a:xfrm>
            <a:off x="1244600" y="9779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abin"/>
                <a:ea typeface="Cabin"/>
                <a:cs typeface="Cabin"/>
                <a:sym typeface="Cabin"/>
              </a:rPr>
              <a:t>x = 5</a:t>
            </a:r>
          </a:p>
        </p:txBody>
      </p:sp>
      <p:cxnSp>
        <p:nvCxnSpPr>
          <p:cNvPr id="569" name="Shape 569"/>
          <p:cNvCxnSpPr/>
          <p:nvPr/>
        </p:nvCxnSpPr>
        <p:spPr>
          <a:xfrm rot="10800000">
            <a:off x="2597149" y="1560512"/>
            <a:ext cx="14287" cy="566736"/>
          </a:xfrm>
          <a:prstGeom prst="straightConnector1">
            <a:avLst/>
          </a:prstGeom>
          <a:noFill/>
          <a:ln w="76200" cap="rnd" cmpd="sng">
            <a:solidFill>
              <a:srgbClr val="1155CC"/>
            </a:solidFill>
            <a:prstDash val="solid"/>
            <a:miter/>
            <a:headEnd type="stealth" w="med" len="med"/>
            <a:tailEnd type="none" w="med" len="med"/>
          </a:ln>
        </p:spPr>
      </p:cxnSp>
      <p:cxnSp>
        <p:nvCxnSpPr>
          <p:cNvPr id="570" name="Shape 570"/>
          <p:cNvCxnSpPr>
            <a:endCxn id="567" idx="3"/>
          </p:cNvCxnSpPr>
          <p:nvPr/>
        </p:nvCxnSpPr>
        <p:spPr>
          <a:xfrm flipH="1">
            <a:off x="10898186" y="4941849"/>
            <a:ext cx="2217600" cy="423900"/>
          </a:xfrm>
          <a:prstGeom prst="straightConnector1">
            <a:avLst/>
          </a:prstGeom>
          <a:noFill/>
          <a:ln w="50800" cap="rnd" cmpd="sng">
            <a:solidFill>
              <a:srgbClr val="FF7F00"/>
            </a:solidFill>
            <a:prstDash val="solid"/>
            <a:miter/>
            <a:headEnd type="stealth" w="med" len="med"/>
            <a:tailEnd type="none" w="med" len="med"/>
          </a:ln>
        </p:spPr>
      </p:cxnSp>
      <p:sp>
        <p:nvSpPr>
          <p:cNvPr id="571" name="Shape 571"/>
          <p:cNvSpPr/>
          <p:nvPr/>
        </p:nvSpPr>
        <p:spPr>
          <a:xfrm>
            <a:off x="1181100" y="2120900"/>
            <a:ext cx="2870200" cy="1270000"/>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baseline="0">
                <a:solidFill>
                  <a:schemeClr val="lt1"/>
                </a:solidFill>
                <a:latin typeface="Cabin"/>
                <a:ea typeface="Cabin"/>
                <a:cs typeface="Cabin"/>
                <a:sym typeface="Cabin"/>
              </a:rPr>
              <a:t> &lt; 10 ?</a:t>
            </a:r>
          </a:p>
        </p:txBody>
      </p:sp>
      <p:cxnSp>
        <p:nvCxnSpPr>
          <p:cNvPr id="572" name="Shape 572"/>
          <p:cNvCxnSpPr/>
          <p:nvPr/>
        </p:nvCxnSpPr>
        <p:spPr>
          <a:xfrm rot="10800000">
            <a:off x="2597150" y="3338512"/>
            <a:ext cx="19049" cy="1609725"/>
          </a:xfrm>
          <a:prstGeom prst="straightConnector1">
            <a:avLst/>
          </a:prstGeom>
          <a:noFill/>
          <a:ln w="76200" cap="rnd" cmpd="sng">
            <a:solidFill>
              <a:srgbClr val="1155CC"/>
            </a:solidFill>
            <a:prstDash val="solid"/>
            <a:miter/>
            <a:headEnd type="stealth" w="med" len="med"/>
            <a:tailEnd type="none" w="med" len="med"/>
          </a:ln>
        </p:spPr>
      </p:cxnSp>
      <p:sp>
        <p:nvSpPr>
          <p:cNvPr id="573" name="Shape 573"/>
          <p:cNvSpPr txBox="1"/>
          <p:nvPr/>
        </p:nvSpPr>
        <p:spPr>
          <a:xfrm>
            <a:off x="3327400" y="3352800"/>
            <a:ext cx="2921000" cy="7492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i="0" u="none" strike="noStrike" cap="none" baseline="0">
                <a:solidFill>
                  <a:schemeClr val="lt1"/>
                </a:solidFill>
                <a:latin typeface="Cabin"/>
                <a:ea typeface="Cabin"/>
                <a:cs typeface="Cabin"/>
                <a:sym typeface="Cabin"/>
              </a:rPr>
              <a:t>print 'Smaller'</a:t>
            </a:r>
          </a:p>
        </p:txBody>
      </p:sp>
      <p:cxnSp>
        <p:nvCxnSpPr>
          <p:cNvPr id="574" name="Shape 574"/>
          <p:cNvCxnSpPr/>
          <p:nvPr/>
        </p:nvCxnSpPr>
        <p:spPr>
          <a:xfrm rot="10800000">
            <a:off x="4038599" y="2749549"/>
            <a:ext cx="777875" cy="15875"/>
          </a:xfrm>
          <a:prstGeom prst="straightConnector1">
            <a:avLst/>
          </a:prstGeom>
          <a:noFill/>
          <a:ln w="76200" cap="rnd" cmpd="sng">
            <a:solidFill>
              <a:srgbClr val="1155CC"/>
            </a:solidFill>
            <a:prstDash val="solid"/>
            <a:miter/>
            <a:headEnd type="none" w="med" len="med"/>
            <a:tailEnd type="none" w="med" len="med"/>
          </a:ln>
        </p:spPr>
      </p:cxnSp>
      <p:cxnSp>
        <p:nvCxnSpPr>
          <p:cNvPr id="575" name="Shape 575"/>
          <p:cNvCxnSpPr/>
          <p:nvPr/>
        </p:nvCxnSpPr>
        <p:spPr>
          <a:xfrm rot="10800000" flipH="1">
            <a:off x="4783137" y="2749550"/>
            <a:ext cx="15875" cy="644524"/>
          </a:xfrm>
          <a:prstGeom prst="straightConnector1">
            <a:avLst/>
          </a:prstGeom>
          <a:noFill/>
          <a:ln w="76200" cap="rnd" cmpd="sng">
            <a:solidFill>
              <a:srgbClr val="1155CC"/>
            </a:solidFill>
            <a:prstDash val="solid"/>
            <a:miter/>
            <a:headEnd type="stealth" w="med" len="med"/>
            <a:tailEnd type="none" w="med" len="med"/>
          </a:ln>
        </p:spPr>
      </p:cxnSp>
      <p:cxnSp>
        <p:nvCxnSpPr>
          <p:cNvPr id="576" name="Shape 576"/>
          <p:cNvCxnSpPr/>
          <p:nvPr/>
        </p:nvCxnSpPr>
        <p:spPr>
          <a:xfrm flipH="1">
            <a:off x="4783137" y="4087812"/>
            <a:ext cx="15875" cy="314324"/>
          </a:xfrm>
          <a:prstGeom prst="straightConnector1">
            <a:avLst/>
          </a:prstGeom>
          <a:noFill/>
          <a:ln w="76200" cap="rnd" cmpd="sng">
            <a:solidFill>
              <a:srgbClr val="0000FF"/>
            </a:solidFill>
            <a:prstDash val="solid"/>
            <a:miter/>
            <a:headEnd type="none" w="med" len="med"/>
            <a:tailEnd type="none" w="med" len="med"/>
          </a:ln>
        </p:spPr>
      </p:cxnSp>
      <p:cxnSp>
        <p:nvCxnSpPr>
          <p:cNvPr id="577" name="Shape 577"/>
          <p:cNvCxnSpPr/>
          <p:nvPr/>
        </p:nvCxnSpPr>
        <p:spPr>
          <a:xfrm>
            <a:off x="2649536" y="4419600"/>
            <a:ext cx="2149474" cy="0"/>
          </a:xfrm>
          <a:prstGeom prst="straightConnector1">
            <a:avLst/>
          </a:prstGeom>
          <a:noFill/>
          <a:ln w="76200" cap="rnd" cmpd="sng">
            <a:solidFill>
              <a:srgbClr val="1155CC"/>
            </a:solidFill>
            <a:prstDash val="solid"/>
            <a:miter/>
            <a:headEnd type="stealth" w="med" len="med"/>
            <a:tailEnd type="none" w="med" len="med"/>
          </a:ln>
        </p:spPr>
      </p:cxnSp>
      <p:sp>
        <p:nvSpPr>
          <p:cNvPr id="578" name="Shape 578"/>
          <p:cNvSpPr/>
          <p:nvPr/>
        </p:nvSpPr>
        <p:spPr>
          <a:xfrm>
            <a:off x="1181100" y="4864100"/>
            <a:ext cx="2870200" cy="1270000"/>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baseline="0">
                <a:solidFill>
                  <a:schemeClr val="lt1"/>
                </a:solidFill>
                <a:latin typeface="Cabin"/>
                <a:ea typeface="Cabin"/>
                <a:cs typeface="Cabin"/>
                <a:sym typeface="Cabin"/>
              </a:rPr>
              <a:t> &gt; 20 ?</a:t>
            </a:r>
          </a:p>
        </p:txBody>
      </p:sp>
      <p:cxnSp>
        <p:nvCxnSpPr>
          <p:cNvPr id="579" name="Shape 579"/>
          <p:cNvCxnSpPr/>
          <p:nvPr/>
        </p:nvCxnSpPr>
        <p:spPr>
          <a:xfrm rot="10800000">
            <a:off x="2597150" y="6081711"/>
            <a:ext cx="19049" cy="1609725"/>
          </a:xfrm>
          <a:prstGeom prst="straightConnector1">
            <a:avLst/>
          </a:prstGeom>
          <a:noFill/>
          <a:ln w="76200" cap="rnd" cmpd="sng">
            <a:solidFill>
              <a:srgbClr val="1155CC"/>
            </a:solidFill>
            <a:prstDash val="solid"/>
            <a:miter/>
            <a:headEnd type="stealth" w="med" len="med"/>
            <a:tailEnd type="none" w="med" len="med"/>
          </a:ln>
        </p:spPr>
      </p:cxnSp>
      <p:sp>
        <p:nvSpPr>
          <p:cNvPr id="580" name="Shape 580"/>
          <p:cNvSpPr txBox="1"/>
          <p:nvPr/>
        </p:nvSpPr>
        <p:spPr>
          <a:xfrm>
            <a:off x="3327400" y="6096000"/>
            <a:ext cx="2921000" cy="7492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abin"/>
                <a:ea typeface="Cabin"/>
                <a:cs typeface="Cabin"/>
                <a:sym typeface="Cabin"/>
              </a:rPr>
              <a:t>print 'Bigger'</a:t>
            </a:r>
          </a:p>
        </p:txBody>
      </p:sp>
      <p:cxnSp>
        <p:nvCxnSpPr>
          <p:cNvPr id="581" name="Shape 581"/>
          <p:cNvCxnSpPr/>
          <p:nvPr/>
        </p:nvCxnSpPr>
        <p:spPr>
          <a:xfrm rot="10800000">
            <a:off x="4038599" y="5492749"/>
            <a:ext cx="777875" cy="15875"/>
          </a:xfrm>
          <a:prstGeom prst="straightConnector1">
            <a:avLst/>
          </a:prstGeom>
          <a:noFill/>
          <a:ln w="76200" cap="rnd" cmpd="sng">
            <a:solidFill>
              <a:srgbClr val="1155CC"/>
            </a:solidFill>
            <a:prstDash val="solid"/>
            <a:miter/>
            <a:headEnd type="none" w="med" len="med"/>
            <a:tailEnd type="none" w="med" len="med"/>
          </a:ln>
        </p:spPr>
      </p:cxnSp>
      <p:cxnSp>
        <p:nvCxnSpPr>
          <p:cNvPr id="582" name="Shape 582"/>
          <p:cNvCxnSpPr/>
          <p:nvPr/>
        </p:nvCxnSpPr>
        <p:spPr>
          <a:xfrm rot="10800000" flipH="1">
            <a:off x="4783137" y="5492750"/>
            <a:ext cx="15875" cy="644524"/>
          </a:xfrm>
          <a:prstGeom prst="straightConnector1">
            <a:avLst/>
          </a:prstGeom>
          <a:noFill/>
          <a:ln w="76200" cap="rnd" cmpd="sng">
            <a:solidFill>
              <a:srgbClr val="1155CC"/>
            </a:solidFill>
            <a:prstDash val="solid"/>
            <a:miter/>
            <a:headEnd type="stealth" w="med" len="med"/>
            <a:tailEnd type="none" w="med" len="med"/>
          </a:ln>
        </p:spPr>
      </p:cxnSp>
      <p:cxnSp>
        <p:nvCxnSpPr>
          <p:cNvPr id="583" name="Shape 583"/>
          <p:cNvCxnSpPr/>
          <p:nvPr/>
        </p:nvCxnSpPr>
        <p:spPr>
          <a:xfrm flipH="1">
            <a:off x="4783137" y="6831011"/>
            <a:ext cx="15875" cy="314324"/>
          </a:xfrm>
          <a:prstGeom prst="straightConnector1">
            <a:avLst/>
          </a:prstGeom>
          <a:noFill/>
          <a:ln w="76200" cap="rnd" cmpd="sng">
            <a:solidFill>
              <a:srgbClr val="1155CC"/>
            </a:solidFill>
            <a:prstDash val="solid"/>
            <a:miter/>
            <a:headEnd type="none" w="med" len="med"/>
            <a:tailEnd type="none" w="med" len="med"/>
          </a:ln>
        </p:spPr>
      </p:cxnSp>
      <p:cxnSp>
        <p:nvCxnSpPr>
          <p:cNvPr id="584" name="Shape 584"/>
          <p:cNvCxnSpPr/>
          <p:nvPr/>
        </p:nvCxnSpPr>
        <p:spPr>
          <a:xfrm>
            <a:off x="2649536" y="7162800"/>
            <a:ext cx="2149474" cy="0"/>
          </a:xfrm>
          <a:prstGeom prst="straightConnector1">
            <a:avLst/>
          </a:prstGeom>
          <a:noFill/>
          <a:ln w="76200" cap="rnd" cmpd="sng">
            <a:solidFill>
              <a:srgbClr val="1155CC"/>
            </a:solidFill>
            <a:prstDash val="solid"/>
            <a:miter/>
            <a:headEnd type="stealth" w="med" len="med"/>
            <a:tailEnd type="none" w="med" len="med"/>
          </a:ln>
        </p:spPr>
      </p:cxnSp>
      <p:cxnSp>
        <p:nvCxnSpPr>
          <p:cNvPr id="585" name="Shape 585"/>
          <p:cNvCxnSpPr/>
          <p:nvPr/>
        </p:nvCxnSpPr>
        <p:spPr>
          <a:xfrm flipH="1">
            <a:off x="10185400" y="5492750"/>
            <a:ext cx="3006724" cy="2051050"/>
          </a:xfrm>
          <a:prstGeom prst="straightConnector1">
            <a:avLst/>
          </a:prstGeom>
          <a:noFill/>
          <a:ln w="50800" cap="rnd" cmpd="sng">
            <a:solidFill>
              <a:srgbClr val="FF7F00"/>
            </a:solidFill>
            <a:prstDash val="solid"/>
            <a:miter/>
            <a:headEnd type="stealth" w="med" len="med"/>
            <a:tailEnd type="none" w="med" len="med"/>
          </a:ln>
        </p:spPr>
      </p:cxnSp>
      <p:sp>
        <p:nvSpPr>
          <p:cNvPr id="586" name="Shape 586"/>
          <p:cNvSpPr txBox="1"/>
          <p:nvPr/>
        </p:nvSpPr>
        <p:spPr>
          <a:xfrm>
            <a:off x="1244600" y="7658100"/>
            <a:ext cx="2743199" cy="596900"/>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abin"/>
                <a:ea typeface="Cabin"/>
                <a:cs typeface="Cabin"/>
                <a:sym typeface="Cabin"/>
              </a:rPr>
              <a:t>print 'Finis'</a:t>
            </a:r>
          </a:p>
        </p:txBody>
      </p:sp>
      <p:sp>
        <p:nvSpPr>
          <p:cNvPr id="587" name="Shape 587"/>
          <p:cNvSpPr txBox="1"/>
          <p:nvPr/>
        </p:nvSpPr>
        <p:spPr>
          <a:xfrm>
            <a:off x="4414837" y="2108200"/>
            <a:ext cx="725486"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baseline="0" dirty="0">
                <a:solidFill>
                  <a:schemeClr val="bg2"/>
                </a:solidFill>
                <a:latin typeface="Cabin"/>
                <a:ea typeface="Cabin"/>
                <a:cs typeface="Cabin"/>
                <a:sym typeface="Cabin"/>
              </a:rPr>
              <a:t>Yes</a:t>
            </a:r>
          </a:p>
        </p:txBody>
      </p:sp>
      <p:sp>
        <p:nvSpPr>
          <p:cNvPr id="588" name="Shape 588"/>
          <p:cNvSpPr txBox="1"/>
          <p:nvPr/>
        </p:nvSpPr>
        <p:spPr>
          <a:xfrm>
            <a:off x="13941425" y="8280400"/>
            <a:ext cx="1993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600" b="0" i="0" u="none" strike="noStrike" cap="none" baseline="0">
                <a:solidFill>
                  <a:srgbClr val="00FFFF"/>
                </a:solidFill>
                <a:latin typeface="Cabin"/>
                <a:ea typeface="Cabin"/>
                <a:cs typeface="Cabin"/>
                <a:sym typeface="Cabin"/>
              </a:rPr>
              <a:t>Chapter 3</a:t>
            </a:r>
          </a:p>
        </p:txBody>
      </p:sp>
      <p:sp>
        <p:nvSpPr>
          <p:cNvPr id="589" name="Shape 589"/>
          <p:cNvSpPr txBox="1"/>
          <p:nvPr/>
        </p:nvSpPr>
        <p:spPr>
          <a:xfrm>
            <a:off x="5747875" y="2785050"/>
            <a:ext cx="3657600" cy="457200"/>
          </a:xfrm>
          <a:prstGeom prst="rect">
            <a:avLst/>
          </a:prstGeom>
          <a:noFill/>
          <a:ln>
            <a:noFill/>
          </a:ln>
        </p:spPr>
        <p:txBody>
          <a:bodyPr lIns="91425" tIns="91425" rIns="91425" bIns="91425" anchor="t" anchorCtr="0">
            <a:noAutofit/>
          </a:bodyPr>
          <a:lstStyle/>
          <a:p>
            <a:pPr>
              <a:spcBef>
                <a:spcPts val="0"/>
              </a:spcBef>
              <a:buNone/>
            </a:pPr>
            <a:endParaRPr/>
          </a:p>
        </p:txBody>
      </p:sp>
      <p:sp>
        <p:nvSpPr>
          <p:cNvPr id="590" name="Shape 590"/>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bg2"/>
                </a:solidFill>
                <a:latin typeface="Cabin"/>
                <a:ea typeface="Cabin"/>
                <a:cs typeface="Cabin"/>
                <a:sym typeface="Cabin"/>
              </a:rPr>
              <a:t>No</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Repeated Steps</a:t>
            </a:r>
          </a:p>
        </p:txBody>
      </p:sp>
      <p:sp>
        <p:nvSpPr>
          <p:cNvPr id="596" name="Shape 596"/>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baseline="0">
              <a:solidFill>
                <a:srgbClr val="FF00FF"/>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Blastoff!</a:t>
            </a:r>
          </a:p>
        </p:txBody>
      </p:sp>
      <p:sp>
        <p:nvSpPr>
          <p:cNvPr id="597" name="Shape 597"/>
          <p:cNvSpPr txBox="1"/>
          <p:nvPr/>
        </p:nvSpPr>
        <p:spPr>
          <a:xfrm>
            <a:off x="7558071" y="2309800"/>
            <a:ext cx="3672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baseline="0">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n</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FF7F00"/>
                </a:solidFill>
                <a:latin typeface="Cabin"/>
                <a:ea typeface="Cabin"/>
                <a:cs typeface="Cabin"/>
                <a:sym typeface="Cabin"/>
              </a:rPr>
              <a:t>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while </a:t>
            </a:r>
            <a:r>
              <a:rPr lang="en-US" sz="3600" b="0" i="0" u="none" strike="noStrike" cap="none" baseline="0">
                <a:solidFill>
                  <a:srgbClr val="00FF00"/>
                </a:solidFill>
                <a:latin typeface="Cabin"/>
                <a:ea typeface="Cabin"/>
                <a:cs typeface="Cabin"/>
                <a:sym typeface="Cabin"/>
              </a:rPr>
              <a:t>n</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FF"/>
                </a:solidFill>
                <a:latin typeface="Cabin"/>
                <a:ea typeface="Cabin"/>
                <a:cs typeface="Cabin"/>
                <a:sym typeface="Cabin"/>
              </a:rPr>
              <a:t>&gt;</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FF7F00"/>
                </a:solidFill>
                <a:latin typeface="Cabin"/>
                <a:ea typeface="Cabin"/>
                <a:cs typeface="Cabin"/>
                <a:sym typeface="Cabin"/>
              </a:rPr>
              <a:t>0</a:t>
            </a:r>
            <a:r>
              <a:rPr lang="en-US" sz="3600" b="0" i="0" u="none" strike="noStrike" cap="none" baseline="0">
                <a:solidFill>
                  <a:srgbClr val="FFFF00"/>
                </a:solidFill>
                <a:latin typeface="Cabin"/>
                <a:ea typeface="Cabin"/>
                <a:cs typeface="Cabin"/>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    print </a:t>
            </a:r>
            <a:r>
              <a:rPr lang="en-US" sz="3600" b="0" i="0" u="none" strike="noStrike" cap="none" baseline="0">
                <a:solidFill>
                  <a:srgbClr val="00FF00"/>
                </a:solidFill>
                <a:latin typeface="Cabin"/>
                <a:ea typeface="Cabin"/>
                <a:cs typeface="Cabin"/>
                <a:sym typeface="Cabin"/>
              </a:rPr>
              <a:t>n</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00"/>
                </a:solidFill>
                <a:latin typeface="Cabin"/>
                <a:ea typeface="Cabin"/>
                <a:cs typeface="Cabin"/>
                <a:sym typeface="Cabin"/>
              </a:rPr>
              <a:t>n</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00"/>
                </a:solidFill>
                <a:latin typeface="Cabin"/>
                <a:ea typeface="Cabin"/>
                <a:cs typeface="Cabin"/>
                <a:sym typeface="Cabin"/>
              </a:rPr>
              <a:t>n</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 1</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print </a:t>
            </a:r>
            <a:r>
              <a:rPr lang="en-US" sz="3600" b="0" i="0" u="none" strike="noStrike" cap="none" baseline="0">
                <a:solidFill>
                  <a:srgbClr val="FF7F00"/>
                </a:solidFill>
                <a:latin typeface="Cabin"/>
                <a:ea typeface="Cabin"/>
                <a:cs typeface="Cabin"/>
                <a:sym typeface="Cabin"/>
              </a:rPr>
              <a:t>'Blastoff!'</a:t>
            </a:r>
          </a:p>
        </p:txBody>
      </p:sp>
      <p:cxnSp>
        <p:nvCxnSpPr>
          <p:cNvPr id="598" name="Shape 598"/>
          <p:cNvCxnSpPr/>
          <p:nvPr/>
        </p:nvCxnSpPr>
        <p:spPr>
          <a:xfrm rot="10800000">
            <a:off x="2838336" y="1344649"/>
            <a:ext cx="14400" cy="566699"/>
          </a:xfrm>
          <a:prstGeom prst="straightConnector1">
            <a:avLst/>
          </a:prstGeom>
          <a:noFill/>
          <a:ln w="76200" cap="rnd" cmpd="sng">
            <a:solidFill>
              <a:srgbClr val="1155CC"/>
            </a:solidFill>
            <a:prstDash val="solid"/>
            <a:miter/>
            <a:headEnd type="stealth" w="med" len="med"/>
            <a:tailEnd type="none" w="med" len="med"/>
          </a:ln>
        </p:spPr>
      </p:cxnSp>
      <p:cxnSp>
        <p:nvCxnSpPr>
          <p:cNvPr id="599" name="Shape 599"/>
          <p:cNvCxnSpPr/>
          <p:nvPr/>
        </p:nvCxnSpPr>
        <p:spPr>
          <a:xfrm flipH="1">
            <a:off x="9923411" y="3554412"/>
            <a:ext cx="2927399" cy="1255799"/>
          </a:xfrm>
          <a:prstGeom prst="straightConnector1">
            <a:avLst/>
          </a:prstGeom>
          <a:noFill/>
          <a:ln w="50800" cap="rnd" cmpd="sng">
            <a:solidFill>
              <a:srgbClr val="FF7F00"/>
            </a:solidFill>
            <a:prstDash val="solid"/>
            <a:miter/>
            <a:headEnd type="stealth" w="med" len="med"/>
            <a:tailEnd type="none" w="med" len="med"/>
          </a:ln>
        </p:spPr>
      </p:cxnSp>
      <p:sp>
        <p:nvSpPr>
          <p:cNvPr id="600" name="Shape 600"/>
          <p:cNvSpPr/>
          <p:nvPr/>
        </p:nvSpPr>
        <p:spPr>
          <a:xfrm>
            <a:off x="1422400" y="1905000"/>
            <a:ext cx="2870100" cy="1269899"/>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b="0" i="0" u="none" strike="noStrike" cap="none" baseline="0">
                <a:solidFill>
                  <a:srgbClr val="FF0000"/>
                </a:solidFill>
                <a:latin typeface="Cabin"/>
                <a:ea typeface="Cabin"/>
                <a:cs typeface="Cabin"/>
                <a:sym typeface="Cabin"/>
              </a:rPr>
              <a:t>n &gt; 0 ?</a:t>
            </a:r>
          </a:p>
        </p:txBody>
      </p:sp>
      <p:cxnSp>
        <p:nvCxnSpPr>
          <p:cNvPr id="601" name="Shape 601"/>
          <p:cNvCxnSpPr/>
          <p:nvPr/>
        </p:nvCxnSpPr>
        <p:spPr>
          <a:xfrm rot="10800000" flipH="1">
            <a:off x="2836861" y="3174950"/>
            <a:ext cx="20699" cy="2317799"/>
          </a:xfrm>
          <a:prstGeom prst="straightConnector1">
            <a:avLst/>
          </a:prstGeom>
          <a:noFill/>
          <a:ln w="76200" cap="rnd" cmpd="sng">
            <a:solidFill>
              <a:srgbClr val="1155CC"/>
            </a:solidFill>
            <a:prstDash val="solid"/>
            <a:miter/>
            <a:headEnd type="none" w="med" len="med"/>
            <a:tailEnd type="stealth" w="med" len="med"/>
          </a:ln>
        </p:spPr>
      </p:cxnSp>
      <p:cxnSp>
        <p:nvCxnSpPr>
          <p:cNvPr id="602" name="Shape 602"/>
          <p:cNvCxnSpPr/>
          <p:nvPr/>
        </p:nvCxnSpPr>
        <p:spPr>
          <a:xfrm rot="10800000">
            <a:off x="4279899" y="2533649"/>
            <a:ext cx="777875" cy="15875"/>
          </a:xfrm>
          <a:prstGeom prst="straightConnector1">
            <a:avLst/>
          </a:prstGeom>
          <a:noFill/>
          <a:ln w="76200" cap="rnd" cmpd="sng">
            <a:solidFill>
              <a:srgbClr val="1155CC"/>
            </a:solidFill>
            <a:prstDash val="solid"/>
            <a:miter/>
            <a:headEnd type="none" w="med" len="med"/>
            <a:tailEnd type="none" w="med" len="med"/>
          </a:ln>
        </p:spPr>
      </p:cxnSp>
      <p:cxnSp>
        <p:nvCxnSpPr>
          <p:cNvPr id="603" name="Shape 603"/>
          <p:cNvCxnSpPr/>
          <p:nvPr/>
        </p:nvCxnSpPr>
        <p:spPr>
          <a:xfrm rot="10800000" flipH="1">
            <a:off x="5024437" y="2533650"/>
            <a:ext cx="15875" cy="644524"/>
          </a:xfrm>
          <a:prstGeom prst="straightConnector1">
            <a:avLst/>
          </a:prstGeom>
          <a:noFill/>
          <a:ln w="76200" cap="rnd" cmpd="sng">
            <a:solidFill>
              <a:srgbClr val="1155CC"/>
            </a:solidFill>
            <a:prstDash val="solid"/>
            <a:miter/>
            <a:headEnd type="stealth" w="med" len="med"/>
            <a:tailEnd type="none" w="med" len="med"/>
          </a:ln>
        </p:spPr>
      </p:cxnSp>
      <p:cxnSp>
        <p:nvCxnSpPr>
          <p:cNvPr id="604" name="Shape 604"/>
          <p:cNvCxnSpPr/>
          <p:nvPr/>
        </p:nvCxnSpPr>
        <p:spPr>
          <a:xfrm flipH="1">
            <a:off x="5024436" y="3362325"/>
            <a:ext cx="1587" cy="2093912"/>
          </a:xfrm>
          <a:prstGeom prst="straightConnector1">
            <a:avLst/>
          </a:prstGeom>
          <a:noFill/>
          <a:ln w="76200" cap="rnd" cmpd="sng">
            <a:solidFill>
              <a:srgbClr val="1155CC"/>
            </a:solidFill>
            <a:prstDash val="solid"/>
            <a:miter/>
            <a:headEnd type="none" w="med" len="med"/>
            <a:tailEnd type="none" w="med" len="med"/>
          </a:ln>
        </p:spPr>
      </p:cxnSp>
      <p:cxnSp>
        <p:nvCxnSpPr>
          <p:cNvPr id="605" name="Shape 605"/>
          <p:cNvCxnSpPr/>
          <p:nvPr/>
        </p:nvCxnSpPr>
        <p:spPr>
          <a:xfrm>
            <a:off x="2852736" y="5459412"/>
            <a:ext cx="2187600" cy="14400"/>
          </a:xfrm>
          <a:prstGeom prst="straightConnector1">
            <a:avLst/>
          </a:prstGeom>
          <a:noFill/>
          <a:ln w="76200" cap="rnd" cmpd="sng">
            <a:solidFill>
              <a:srgbClr val="1155CC"/>
            </a:solidFill>
            <a:prstDash val="solid"/>
            <a:miter/>
            <a:headEnd type="none" w="med" len="med"/>
            <a:tailEnd type="none" w="med" len="med"/>
          </a:ln>
        </p:spPr>
      </p:cxnSp>
      <p:cxnSp>
        <p:nvCxnSpPr>
          <p:cNvPr id="606" name="Shape 606"/>
          <p:cNvCxnSpPr/>
          <p:nvPr/>
        </p:nvCxnSpPr>
        <p:spPr>
          <a:xfrm flipH="1">
            <a:off x="1066800" y="2549525"/>
            <a:ext cx="396874" cy="3174"/>
          </a:xfrm>
          <a:prstGeom prst="straightConnector1">
            <a:avLst/>
          </a:prstGeom>
          <a:noFill/>
          <a:ln w="76200" cap="rnd" cmpd="sng">
            <a:solidFill>
              <a:srgbClr val="1155CC"/>
            </a:solidFill>
            <a:prstDash val="solid"/>
            <a:miter/>
            <a:headEnd type="none" w="med" len="med"/>
            <a:tailEnd type="stealth" w="med" len="med"/>
          </a:ln>
        </p:spPr>
      </p:cxnSp>
      <p:cxnSp>
        <p:nvCxnSpPr>
          <p:cNvPr id="607" name="Shape 607"/>
          <p:cNvCxnSpPr/>
          <p:nvPr/>
        </p:nvCxnSpPr>
        <p:spPr>
          <a:xfrm rot="10800000" flipH="1">
            <a:off x="2840036" y="5937374"/>
            <a:ext cx="15899" cy="644400"/>
          </a:xfrm>
          <a:prstGeom prst="straightConnector1">
            <a:avLst/>
          </a:prstGeom>
          <a:noFill/>
          <a:ln w="76200" cap="rnd" cmpd="sng">
            <a:solidFill>
              <a:srgbClr val="1155CC"/>
            </a:solidFill>
            <a:prstDash val="solid"/>
            <a:miter/>
            <a:headEnd type="stealth" w="med" len="med"/>
            <a:tailEnd type="none" w="med" len="med"/>
          </a:ln>
        </p:spPr>
      </p:cxnSp>
      <p:cxnSp>
        <p:nvCxnSpPr>
          <p:cNvPr id="608" name="Shape 608"/>
          <p:cNvCxnSpPr/>
          <p:nvPr/>
        </p:nvCxnSpPr>
        <p:spPr>
          <a:xfrm rot="10800000">
            <a:off x="1063625" y="2520950"/>
            <a:ext cx="36512" cy="3433761"/>
          </a:xfrm>
          <a:prstGeom prst="straightConnector1">
            <a:avLst/>
          </a:prstGeom>
          <a:noFill/>
          <a:ln w="76200" cap="rnd" cmpd="sng">
            <a:solidFill>
              <a:srgbClr val="1155CC"/>
            </a:solidFill>
            <a:prstDash val="solid"/>
            <a:miter/>
            <a:headEnd type="stealth" w="med" len="med"/>
            <a:tailEnd type="none" w="med" len="med"/>
          </a:ln>
        </p:spPr>
      </p:cxnSp>
      <p:cxnSp>
        <p:nvCxnSpPr>
          <p:cNvPr id="609" name="Shape 609"/>
          <p:cNvCxnSpPr/>
          <p:nvPr/>
        </p:nvCxnSpPr>
        <p:spPr>
          <a:xfrm>
            <a:off x="1084262" y="5954712"/>
            <a:ext cx="1752600" cy="0"/>
          </a:xfrm>
          <a:prstGeom prst="straightConnector1">
            <a:avLst/>
          </a:prstGeom>
          <a:noFill/>
          <a:ln w="76200" cap="rnd" cmpd="sng">
            <a:solidFill>
              <a:srgbClr val="1155CC"/>
            </a:solidFill>
            <a:prstDash val="solid"/>
            <a:miter/>
            <a:headEnd type="none" w="med" len="med"/>
            <a:tailEnd type="none" w="med" len="med"/>
          </a:ln>
        </p:spPr>
      </p:cxnSp>
      <p:cxnSp>
        <p:nvCxnSpPr>
          <p:cNvPr id="610" name="Shape 610"/>
          <p:cNvCxnSpPr/>
          <p:nvPr/>
        </p:nvCxnSpPr>
        <p:spPr>
          <a:xfrm rot="10800000">
            <a:off x="10490199" y="5943600"/>
            <a:ext cx="2589212" cy="215899"/>
          </a:xfrm>
          <a:prstGeom prst="straightConnector1">
            <a:avLst/>
          </a:prstGeom>
          <a:noFill/>
          <a:ln w="50800" cap="rnd" cmpd="sng">
            <a:solidFill>
              <a:srgbClr val="FF7F00"/>
            </a:solidFill>
            <a:prstDash val="solid"/>
            <a:miter/>
            <a:headEnd type="stealth" w="med" len="med"/>
            <a:tailEnd type="none" w="med" len="med"/>
          </a:ln>
        </p:spPr>
      </p:cxnSp>
      <p:sp>
        <p:nvSpPr>
          <p:cNvPr id="611" name="Shape 611"/>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Loops (repeated steps) have </a:t>
            </a:r>
            <a:r>
              <a:rPr lang="en-US" sz="3600" b="0" i="0" u="none" strike="noStrike" cap="none" baseline="0">
                <a:solidFill>
                  <a:srgbClr val="FF0000"/>
                </a:solidFill>
                <a:latin typeface="Cabin"/>
                <a:ea typeface="Cabin"/>
                <a:cs typeface="Cabin"/>
                <a:sym typeface="Cabin"/>
              </a:rPr>
              <a:t>iteration variables </a:t>
            </a:r>
            <a:r>
              <a:rPr lang="en-US" sz="3600" b="0" i="0" u="none" strike="noStrike" cap="none" baseline="0">
                <a:solidFill>
                  <a:schemeClr val="lt1"/>
                </a:solidFill>
                <a:latin typeface="Cabin"/>
                <a:ea typeface="Cabin"/>
                <a:cs typeface="Cabin"/>
                <a:sym typeface="Cabin"/>
              </a:rPr>
              <a:t>that change each time through a loop.  Often these </a:t>
            </a:r>
            <a:r>
              <a:rPr lang="en-US" sz="3600" b="0" i="0" u="none" strike="noStrike" cap="none" baseline="0">
                <a:solidFill>
                  <a:srgbClr val="FF0000"/>
                </a:solidFill>
                <a:latin typeface="Cabin"/>
                <a:ea typeface="Cabin"/>
                <a:cs typeface="Cabin"/>
                <a:sym typeface="Cabin"/>
              </a:rPr>
              <a:t>iteration variables</a:t>
            </a:r>
            <a:r>
              <a:rPr lang="en-US" sz="3600" b="0" i="0" u="none" strike="noStrike" cap="none" baseline="0">
                <a:solidFill>
                  <a:schemeClr val="lt1"/>
                </a:solidFill>
                <a:latin typeface="Cabin"/>
                <a:ea typeface="Cabin"/>
                <a:cs typeface="Cabin"/>
                <a:sym typeface="Cabin"/>
              </a:rPr>
              <a:t> go through a sequence of numbers.</a:t>
            </a:r>
          </a:p>
        </p:txBody>
      </p:sp>
      <p:sp>
        <p:nvSpPr>
          <p:cNvPr id="612" name="Shape 612"/>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No</a:t>
            </a:r>
          </a:p>
        </p:txBody>
      </p:sp>
      <p:sp>
        <p:nvSpPr>
          <p:cNvPr id="613" name="Shape 613"/>
          <p:cNvSpPr txBox="1"/>
          <p:nvPr/>
        </p:nvSpPr>
        <p:spPr>
          <a:xfrm>
            <a:off x="1397000" y="6553200"/>
            <a:ext cx="2921099" cy="7493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print 'Blastoff'</a:t>
            </a:r>
          </a:p>
        </p:txBody>
      </p:sp>
      <p:sp>
        <p:nvSpPr>
          <p:cNvPr id="615" name="Shape 615"/>
          <p:cNvSpPr txBox="1"/>
          <p:nvPr/>
        </p:nvSpPr>
        <p:spPr>
          <a:xfrm>
            <a:off x="4659312" y="1571604"/>
            <a:ext cx="1039796" cy="841395"/>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Yes</a:t>
            </a:r>
          </a:p>
        </p:txBody>
      </p:sp>
      <p:sp>
        <p:nvSpPr>
          <p:cNvPr id="616" name="Shape 616"/>
          <p:cNvSpPr txBox="1"/>
          <p:nvPr/>
        </p:nvSpPr>
        <p:spPr>
          <a:xfrm>
            <a:off x="1397000" y="609600"/>
            <a:ext cx="2921099" cy="7493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n = 5</a:t>
            </a:r>
          </a:p>
        </p:txBody>
      </p:sp>
      <p:sp>
        <p:nvSpPr>
          <p:cNvPr id="617" name="Shape 617"/>
          <p:cNvSpPr txBox="1"/>
          <p:nvPr/>
        </p:nvSpPr>
        <p:spPr>
          <a:xfrm>
            <a:off x="3581400" y="3187700"/>
            <a:ext cx="2921099" cy="7493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baseline="0">
                <a:solidFill>
                  <a:schemeClr val="lt1"/>
                </a:solidFill>
                <a:latin typeface="Cabin"/>
                <a:ea typeface="Cabin"/>
                <a:cs typeface="Cabin"/>
                <a:sym typeface="Cabin"/>
              </a:rPr>
              <a:t>print </a:t>
            </a:r>
            <a:r>
              <a:rPr lang="en-US" sz="3500" b="0" i="0" u="none" strike="noStrike" cap="none" baseline="0">
                <a:solidFill>
                  <a:srgbClr val="FF0000"/>
                </a:solidFill>
                <a:latin typeface="Cabin"/>
                <a:ea typeface="Cabin"/>
                <a:cs typeface="Cabin"/>
                <a:sym typeface="Cabin"/>
              </a:rPr>
              <a:t>n</a:t>
            </a:r>
          </a:p>
        </p:txBody>
      </p:sp>
      <p:cxnSp>
        <p:nvCxnSpPr>
          <p:cNvPr id="618" name="Shape 618"/>
          <p:cNvCxnSpPr/>
          <p:nvPr/>
        </p:nvCxnSpPr>
        <p:spPr>
          <a:xfrm rot="10800000">
            <a:off x="9885399" y="4829087"/>
            <a:ext cx="3043200" cy="722399"/>
          </a:xfrm>
          <a:prstGeom prst="straightConnector1">
            <a:avLst/>
          </a:prstGeom>
          <a:noFill/>
          <a:ln w="50800" cap="rnd" cmpd="sng">
            <a:solidFill>
              <a:srgbClr val="FF7F00"/>
            </a:solidFill>
            <a:prstDash val="solid"/>
            <a:miter/>
            <a:headEnd type="stealth" w="med" len="med"/>
            <a:tailEnd type="none" w="med" len="med"/>
          </a:ln>
        </p:spPr>
      </p:cxnSp>
      <p:sp>
        <p:nvSpPr>
          <p:cNvPr id="619" name="Shape 619"/>
          <p:cNvSpPr txBox="1"/>
          <p:nvPr/>
        </p:nvSpPr>
        <p:spPr>
          <a:xfrm>
            <a:off x="3568700" y="4406900"/>
            <a:ext cx="2921099" cy="749399"/>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lang="en-US" sz="3500" b="0" i="0" u="none" strike="noStrike" cap="none" baseline="0">
                <a:solidFill>
                  <a:schemeClr val="lt1"/>
                </a:solidFill>
                <a:latin typeface="Cabin"/>
                <a:ea typeface="Cabin"/>
                <a:cs typeface="Cabin"/>
                <a:sym typeface="Cabin"/>
              </a:rPr>
              <a:t>n = n -1</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name = </a:t>
            </a:r>
            <a:r>
              <a:rPr lang="en-US" sz="2800" b="0" i="0" u="none" strike="noStrike" cap="none" baseline="0" dirty="0" err="1">
                <a:solidFill>
                  <a:schemeClr val="bg2"/>
                </a:solidFill>
                <a:latin typeface="Courier New"/>
                <a:ea typeface="Courier New"/>
                <a:cs typeface="Courier New"/>
                <a:sym typeface="Courier New"/>
              </a:rPr>
              <a:t>raw_input</a:t>
            </a:r>
            <a:r>
              <a:rPr lang="en-US" sz="2800" b="0" i="0" u="none" strike="noStrike" cap="none" baseline="0" dirty="0">
                <a:solidFill>
                  <a:schemeClr val="bg2"/>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text = </a:t>
            </a:r>
            <a:r>
              <a:rPr lang="en-US" sz="2800" b="0" i="0" u="none" strike="noStrike" cap="none" baseline="0" dirty="0" err="1">
                <a:solidFill>
                  <a:schemeClr val="bg2"/>
                </a:solidFill>
                <a:latin typeface="Courier New"/>
                <a:ea typeface="Courier New"/>
                <a:cs typeface="Courier New"/>
                <a:sym typeface="Courier New"/>
              </a:rPr>
              <a:t>handle.read</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words = </a:t>
            </a:r>
            <a:r>
              <a:rPr lang="en-US" sz="2800" b="0" i="0" u="none" strike="noStrike" cap="none" baseline="0" dirty="0" err="1">
                <a:solidFill>
                  <a:schemeClr val="bg2"/>
                </a:solidFill>
                <a:latin typeface="Courier New"/>
                <a:ea typeface="Courier New"/>
                <a:cs typeface="Courier New"/>
                <a:sym typeface="Courier New"/>
              </a:rPr>
              <a:t>text.split</a:t>
            </a:r>
            <a:r>
              <a:rPr lang="en-US" sz="2800" b="0" i="0" u="none" strike="noStrike" cap="none" baseline="0" dirty="0">
                <a:solidFill>
                  <a:schemeClr val="bg2"/>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0" i="0" u="none" strike="noStrike" cap="none" baseline="0">
              <a:solidFill>
                <a:schemeClr val="bg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counts = </a:t>
            </a:r>
            <a:r>
              <a:rPr lang="en-US" sz="2800" b="0" i="0" u="none" strike="noStrike" cap="none" baseline="0" dirty="0" err="1">
                <a:solidFill>
                  <a:schemeClr val="bg2"/>
                </a:solidFill>
                <a:latin typeface="Courier New"/>
                <a:ea typeface="Courier New"/>
                <a:cs typeface="Courier New"/>
                <a:sym typeface="Courier New"/>
              </a:rPr>
              <a:t>dict</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counts[word] = </a:t>
            </a:r>
            <a:r>
              <a:rPr lang="en-US" sz="2800" b="0" i="0" u="none" strike="noStrike" cap="none" baseline="0" dirty="0" err="1">
                <a:solidFill>
                  <a:schemeClr val="bg2"/>
                </a:solidFill>
                <a:latin typeface="Courier New"/>
                <a:ea typeface="Courier New"/>
                <a:cs typeface="Courier New"/>
                <a:sym typeface="Courier New"/>
              </a:rPr>
              <a:t>counts.get</a:t>
            </a:r>
            <a:r>
              <a:rPr lang="en-US" sz="2800" b="0" i="0" u="none" strike="noStrike" cap="none" baseline="0" dirty="0">
                <a:solidFill>
                  <a:schemeClr val="bg2"/>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0" i="0" u="none" strike="noStrike" cap="none" baseline="0">
              <a:solidFill>
                <a:schemeClr val="bg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for </a:t>
            </a:r>
            <a:r>
              <a:rPr lang="en-US" sz="2800" b="0" i="0" u="none" strike="noStrike" cap="none" baseline="0" dirty="0" err="1">
                <a:solidFill>
                  <a:schemeClr val="bg2"/>
                </a:solidFill>
                <a:latin typeface="Courier New"/>
                <a:ea typeface="Courier New"/>
                <a:cs typeface="Courier New"/>
                <a:sym typeface="Courier New"/>
              </a:rPr>
              <a:t>word,count</a:t>
            </a:r>
            <a:r>
              <a:rPr lang="en-US" sz="2800" b="0" i="0" u="none" strike="noStrike" cap="none" baseline="0" dirty="0">
                <a:solidFill>
                  <a:schemeClr val="bg2"/>
                </a:solidFill>
                <a:latin typeface="Courier New"/>
                <a:ea typeface="Courier New"/>
                <a:cs typeface="Courier New"/>
                <a:sym typeface="Courier New"/>
              </a:rPr>
              <a:t> in </a:t>
            </a:r>
            <a:r>
              <a:rPr lang="en-US" sz="2800" b="0" i="0" u="none" strike="noStrike" cap="none" baseline="0" dirty="0" err="1">
                <a:solidFill>
                  <a:schemeClr val="bg2"/>
                </a:solidFill>
                <a:latin typeface="Courier New"/>
                <a:ea typeface="Courier New"/>
                <a:cs typeface="Courier New"/>
                <a:sym typeface="Courier New"/>
              </a:rPr>
              <a:t>counts.items</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if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is None or count &gt;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a:solidFill>
                <a:schemeClr val="bg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print </a:t>
            </a: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bigcount</a:t>
            </a:r>
            <a:endParaRPr lang="en-US" sz="2800" b="0" i="0" u="none" strike="noStrike" cap="none" baseline="0" dirty="0">
              <a:solidFill>
                <a:schemeClr val="bg2"/>
              </a:solidFill>
              <a:latin typeface="Courier New"/>
              <a:ea typeface="Courier New"/>
              <a:cs typeface="Courier New"/>
              <a:sym typeface="Courier New"/>
            </a:endParaRPr>
          </a:p>
        </p:txBody>
      </p:sp>
      <p:sp>
        <p:nvSpPr>
          <p:cNvPr id="625" name="Shape 625"/>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00FF"/>
                </a:solidFill>
                <a:latin typeface="Cabin"/>
                <a:ea typeface="Cabin"/>
                <a:cs typeface="Cabin"/>
                <a:sym typeface="Cabin"/>
              </a:rPr>
              <a:t>Conditional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p:nvPr/>
        </p:nvSpPr>
        <p:spPr>
          <a:xfrm>
            <a:off x="9983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name = </a:t>
            </a:r>
            <a:r>
              <a:rPr lang="en-US" sz="2800" b="0" i="0" u="none" strike="noStrike" cap="none" baseline="0" dirty="0" err="1">
                <a:solidFill>
                  <a:schemeClr val="bg2"/>
                </a:solidFill>
                <a:latin typeface="Courier New"/>
                <a:ea typeface="Courier New"/>
                <a:cs typeface="Courier New"/>
                <a:sym typeface="Courier New"/>
              </a:rPr>
              <a:t>raw_input</a:t>
            </a:r>
            <a:r>
              <a:rPr lang="en-US" sz="2800" b="0" i="0" u="none" strike="noStrike" cap="none" baseline="0" dirty="0">
                <a:solidFill>
                  <a:schemeClr val="bg2"/>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text = </a:t>
            </a:r>
            <a:r>
              <a:rPr lang="en-US" sz="2800" b="0" i="0" u="none" strike="noStrike" cap="none" baseline="0" dirty="0" err="1">
                <a:solidFill>
                  <a:schemeClr val="bg2"/>
                </a:solidFill>
                <a:latin typeface="Courier New"/>
                <a:ea typeface="Courier New"/>
                <a:cs typeface="Courier New"/>
                <a:sym typeface="Courier New"/>
              </a:rPr>
              <a:t>handle.read</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words = </a:t>
            </a:r>
            <a:r>
              <a:rPr lang="en-US" sz="2800" b="0" i="0" u="none" strike="noStrike" cap="none" baseline="0" dirty="0" err="1">
                <a:solidFill>
                  <a:schemeClr val="bg2"/>
                </a:solidFill>
                <a:latin typeface="Courier New"/>
                <a:ea typeface="Courier New"/>
                <a:cs typeface="Courier New"/>
                <a:sym typeface="Courier New"/>
              </a:rPr>
              <a:t>text.split</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counts = </a:t>
            </a:r>
            <a:r>
              <a:rPr lang="en-US" sz="2800" b="0" i="0" u="none" strike="noStrike" cap="none" baseline="0" dirty="0" err="1">
                <a:solidFill>
                  <a:schemeClr val="bg2"/>
                </a:solidFill>
                <a:latin typeface="Courier New"/>
                <a:ea typeface="Courier New"/>
                <a:cs typeface="Courier New"/>
                <a:sym typeface="Courier New"/>
              </a:rPr>
              <a:t>dict</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counts[word] = </a:t>
            </a:r>
            <a:r>
              <a:rPr lang="en-US" sz="2800" b="0" i="0" u="none" strike="noStrike" cap="none" baseline="0" dirty="0" err="1">
                <a:solidFill>
                  <a:schemeClr val="bg2"/>
                </a:solidFill>
                <a:latin typeface="Courier New"/>
                <a:ea typeface="Courier New"/>
                <a:cs typeface="Courier New"/>
                <a:sym typeface="Courier New"/>
              </a:rPr>
              <a:t>counts.get</a:t>
            </a:r>
            <a:r>
              <a:rPr lang="en-US" sz="2800" b="0" i="0" u="none" strike="noStrike" cap="none" baseline="0" dirty="0">
                <a:solidFill>
                  <a:schemeClr val="bg2"/>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800">
              <a:solidFill>
                <a:schemeClr val="bg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for </a:t>
            </a:r>
            <a:r>
              <a:rPr lang="en-US" sz="2800" b="0" i="0" u="none" strike="noStrike" cap="none" baseline="0" dirty="0" err="1">
                <a:solidFill>
                  <a:schemeClr val="bg2"/>
                </a:solidFill>
                <a:latin typeface="Courier New"/>
                <a:ea typeface="Courier New"/>
                <a:cs typeface="Courier New"/>
                <a:sym typeface="Courier New"/>
              </a:rPr>
              <a:t>word,count</a:t>
            </a:r>
            <a:r>
              <a:rPr lang="en-US" sz="2800" b="0" i="0" u="none" strike="noStrike" cap="none" baseline="0" dirty="0">
                <a:solidFill>
                  <a:schemeClr val="bg2"/>
                </a:solidFill>
                <a:latin typeface="Courier New"/>
                <a:ea typeface="Courier New"/>
                <a:cs typeface="Courier New"/>
                <a:sym typeface="Courier New"/>
              </a:rPr>
              <a:t> in </a:t>
            </a:r>
            <a:r>
              <a:rPr lang="en-US" sz="2800" b="0" i="0" u="none" strike="noStrike" cap="none" baseline="0" dirty="0" err="1">
                <a:solidFill>
                  <a:schemeClr val="bg2"/>
                </a:solidFill>
                <a:latin typeface="Courier New"/>
                <a:ea typeface="Courier New"/>
                <a:cs typeface="Courier New"/>
                <a:sym typeface="Courier New"/>
              </a:rPr>
              <a:t>counts.items</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if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is None or count &gt;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bigcount</a:t>
            </a:r>
            <a:r>
              <a:rPr lang="en-US" sz="2800" b="0" i="0" u="none" strike="noStrike" cap="none" baseline="0" dirty="0">
                <a:solidFill>
                  <a:schemeClr val="bg2"/>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a:solidFill>
                <a:schemeClr val="bg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dirty="0">
                <a:solidFill>
                  <a:schemeClr val="bg2"/>
                </a:solidFill>
                <a:latin typeface="Courier New"/>
                <a:ea typeface="Courier New"/>
                <a:cs typeface="Courier New"/>
                <a:sym typeface="Courier New"/>
              </a:rPr>
              <a:t>print </a:t>
            </a:r>
            <a:r>
              <a:rPr lang="en-US" sz="2800" b="0" i="0" u="none" strike="noStrike" cap="none" baseline="0" dirty="0" err="1">
                <a:solidFill>
                  <a:schemeClr val="bg2"/>
                </a:solidFill>
                <a:latin typeface="Courier New"/>
                <a:ea typeface="Courier New"/>
                <a:cs typeface="Courier New"/>
                <a:sym typeface="Courier New"/>
              </a:rPr>
              <a:t>bigword</a:t>
            </a:r>
            <a:r>
              <a:rPr lang="en-US" sz="2800" b="0" i="0" u="none" strike="noStrike" cap="none" baseline="0" dirty="0">
                <a:solidFill>
                  <a:schemeClr val="bg2"/>
                </a:solidFill>
                <a:latin typeface="Courier New"/>
                <a:ea typeface="Courier New"/>
                <a:cs typeface="Courier New"/>
                <a:sym typeface="Courier New"/>
              </a:rPr>
              <a:t>, </a:t>
            </a:r>
            <a:r>
              <a:rPr lang="en-US" sz="2800" b="0" i="0" u="none" strike="noStrike" cap="none" baseline="0" dirty="0" err="1">
                <a:solidFill>
                  <a:schemeClr val="bg2"/>
                </a:solidFill>
                <a:latin typeface="Courier New"/>
                <a:ea typeface="Courier New"/>
                <a:cs typeface="Courier New"/>
                <a:sym typeface="Courier New"/>
              </a:rPr>
              <a:t>bigcount</a:t>
            </a:r>
            <a:endParaRPr lang="en-US" sz="2800" b="0" i="0" u="none" strike="noStrike" cap="none" baseline="0" dirty="0">
              <a:solidFill>
                <a:schemeClr val="bg2"/>
              </a:solidFill>
              <a:latin typeface="Courier New"/>
              <a:ea typeface="Courier New"/>
              <a:cs typeface="Courier New"/>
              <a:sym typeface="Courier New"/>
            </a:endParaRPr>
          </a:p>
        </p:txBody>
      </p:sp>
      <p:sp>
        <p:nvSpPr>
          <p:cNvPr id="631" name="Shape 631"/>
          <p:cNvSpPr txBox="1"/>
          <p:nvPr/>
        </p:nvSpPr>
        <p:spPr>
          <a:xfrm>
            <a:off x="11244375" y="734950"/>
            <a:ext cx="3996000" cy="7680599"/>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chemeClr val="bg2"/>
                </a:solidFill>
                <a:latin typeface="Cabin"/>
                <a:ea typeface="Cabin"/>
                <a:cs typeface="Cabin"/>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chemeClr val="bg2"/>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chemeClr val="bg2"/>
                </a:solidFill>
                <a:latin typeface="Cabin"/>
                <a:ea typeface="Cabin"/>
                <a:cs typeface="Cabin"/>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chemeClr val="bg2"/>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chemeClr val="bg2"/>
                </a:solidFill>
                <a:latin typeface="Cabin"/>
                <a:ea typeface="Cabin"/>
                <a:cs typeface="Cabin"/>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chemeClr val="bg2"/>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chemeClr val="bg2"/>
                </a:solidFill>
                <a:latin typeface="Cabin"/>
                <a:ea typeface="Cabin"/>
                <a:cs typeface="Cabin"/>
                <a:sym typeface="Cabin"/>
              </a:rPr>
              <a:t>A paragraph about how  to find the largest item in a list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Users</a:t>
            </a:r>
            <a:r>
              <a:rPr lang="en-US" sz="7600">
                <a:solidFill>
                  <a:srgbClr val="00FF00"/>
                </a:solidFill>
                <a:latin typeface="Cabin"/>
                <a:ea typeface="Cabin"/>
                <a:cs typeface="Cabin"/>
                <a:sym typeface="Cabin"/>
              </a:rPr>
              <a:t> </a:t>
            </a:r>
            <a:r>
              <a:rPr lang="en-US" sz="7600" b="0" i="0" u="none" strike="noStrike" cap="none" baseline="0">
                <a:solidFill>
                  <a:srgbClr val="00FF00"/>
                </a:solidFill>
                <a:latin typeface="Cabin"/>
                <a:ea typeface="Cabin"/>
                <a:cs typeface="Cabin"/>
                <a:sym typeface="Cabin"/>
              </a:rPr>
              <a:t>vs. Programmers</a:t>
            </a:r>
          </a:p>
        </p:txBody>
      </p:sp>
      <p:sp>
        <p:nvSpPr>
          <p:cNvPr id="131" name="Shape 131"/>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Users see computers as a set of tools - word processor, spreadsheet, map, </a:t>
            </a:r>
            <a:r>
              <a:rPr lang="en-US" sz="3200" b="0" i="0" u="none" strike="noStrike" cap="none" baseline="0" dirty="0" err="1">
                <a:solidFill>
                  <a:schemeClr val="bg2"/>
                </a:solidFill>
                <a:latin typeface="Cabin"/>
                <a:ea typeface="Cabin"/>
                <a:cs typeface="Cabin"/>
                <a:sym typeface="Cabin"/>
              </a:rPr>
              <a:t>todo</a:t>
            </a:r>
            <a:r>
              <a:rPr lang="en-US" sz="3200" b="0" i="0" u="none" strike="noStrike" cap="none" baseline="0" dirty="0">
                <a:solidFill>
                  <a:schemeClr val="bg2"/>
                </a:solidFill>
                <a:latin typeface="Cabin"/>
                <a:ea typeface="Cabin"/>
                <a:cs typeface="Cabin"/>
                <a:sym typeface="Cabin"/>
              </a:rPr>
              <a:t>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Programmers learn the computer </a:t>
            </a:r>
            <a:r>
              <a:rPr lang="en-US" sz="3200" b="0" i="0" u="none" strike="noStrike" cap="none" baseline="0" dirty="0">
                <a:solidFill>
                  <a:schemeClr val="bg2"/>
                </a:solidFill>
                <a:latin typeface="Arial"/>
                <a:ea typeface="Arial"/>
                <a:cs typeface="Arial"/>
                <a:sym typeface="Arial"/>
              </a:rPr>
              <a:t>“</a:t>
            </a:r>
            <a:r>
              <a:rPr lang="en-US" sz="3200" b="0" i="0" u="none" strike="noStrike" cap="none" baseline="0" dirty="0">
                <a:solidFill>
                  <a:schemeClr val="bg2"/>
                </a:solidFill>
                <a:latin typeface="Cabin"/>
                <a:ea typeface="Cabin"/>
                <a:cs typeface="Cabin"/>
                <a:sym typeface="Cabin"/>
              </a:rPr>
              <a:t>ways</a:t>
            </a:r>
            <a:r>
              <a:rPr lang="en-US" sz="3200" b="0" i="0" u="none" strike="noStrike" cap="none" baseline="0" dirty="0">
                <a:solidFill>
                  <a:schemeClr val="bg2"/>
                </a:solidFill>
                <a:latin typeface="Arial"/>
                <a:ea typeface="Arial"/>
                <a:cs typeface="Arial"/>
                <a:sym typeface="Arial"/>
              </a:rPr>
              <a:t>”</a:t>
            </a:r>
            <a:r>
              <a:rPr lang="en-US" sz="3200" b="0" i="0" u="none" strike="noStrike" cap="none" baseline="0" dirty="0">
                <a:solidFill>
                  <a:schemeClr val="bg2"/>
                </a:solidFill>
                <a:latin typeface="Cabin"/>
                <a:ea typeface="Cabin"/>
                <a:cs typeface="Cabin"/>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Programmers sometimes write tools for lots of users and sometimes programmers write little </a:t>
            </a:r>
            <a:r>
              <a:rPr lang="en-US" sz="3200" b="0" i="0" u="none" strike="noStrike" cap="none" baseline="0" dirty="0">
                <a:solidFill>
                  <a:schemeClr val="bg2"/>
                </a:solidFill>
                <a:latin typeface="Arial"/>
                <a:ea typeface="Arial"/>
                <a:cs typeface="Arial"/>
                <a:sym typeface="Arial"/>
              </a:rPr>
              <a:t>“</a:t>
            </a:r>
            <a:r>
              <a:rPr lang="en-US" sz="3200" b="0" i="0" u="none" strike="noStrike" cap="none" baseline="0" dirty="0">
                <a:solidFill>
                  <a:schemeClr val="bg2"/>
                </a:solidFill>
                <a:latin typeface="Cabin"/>
                <a:ea typeface="Cabin"/>
                <a:cs typeface="Cabin"/>
                <a:sym typeface="Cabin"/>
              </a:rPr>
              <a:t>helpers</a:t>
            </a:r>
            <a:r>
              <a:rPr lang="en-US" sz="3200" b="0" i="0" u="none" strike="noStrike" cap="none" baseline="0" dirty="0">
                <a:solidFill>
                  <a:schemeClr val="bg2"/>
                </a:solidFill>
                <a:latin typeface="Arial"/>
                <a:ea typeface="Arial"/>
                <a:cs typeface="Arial"/>
                <a:sym typeface="Arial"/>
              </a:rPr>
              <a:t>”</a:t>
            </a:r>
            <a:r>
              <a:rPr lang="en-US" sz="3200" b="0" i="0" u="none" strike="noStrike" cap="none" baseline="0" dirty="0">
                <a:solidFill>
                  <a:schemeClr val="bg2"/>
                </a:solidFill>
                <a:latin typeface="Cabin"/>
                <a:ea typeface="Cabin"/>
                <a:cs typeface="Cabin"/>
                <a:sym typeface="Cabin"/>
              </a:rPr>
              <a:t> for themselves to automate a task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cxnSp>
        <p:nvCxnSpPr>
          <p:cNvPr id="175" name="Shape 175"/>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176" name="Shape 176"/>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177" name="Shape 177"/>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178" name="Shape 178"/>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179" name="Shape 179"/>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baseline="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baseline="0">
                <a:solidFill>
                  <a:schemeClr val="lt1"/>
                </a:solidFill>
                <a:latin typeface="Ovo"/>
                <a:ea typeface="Ovo"/>
                <a:cs typeface="Ovo"/>
                <a:sym typeface="Ovo"/>
              </a:rPr>
              <a:t>Hardware + Software</a:t>
            </a:r>
          </a:p>
        </p:txBody>
      </p:sp>
      <p:sp>
        <p:nvSpPr>
          <p:cNvPr id="180" name="Shape 180"/>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baseline="0">
                <a:solidFill>
                  <a:schemeClr val="lt1"/>
                </a:solidFill>
                <a:latin typeface="Ovo"/>
                <a:ea typeface="Ovo"/>
                <a:cs typeface="Ovo"/>
                <a:sym typeface="Ovo"/>
              </a:rPr>
              <a:t>Networks</a:t>
            </a:r>
          </a:p>
        </p:txBody>
      </p:sp>
      <p:sp>
        <p:nvSpPr>
          <p:cNvPr id="181" name="Shape 181"/>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baseline="0">
                <a:solidFill>
                  <a:schemeClr val="lt1"/>
                </a:solidFill>
                <a:latin typeface="Ovo"/>
                <a:ea typeface="Ovo"/>
                <a:cs typeface="Ovo"/>
                <a:sym typeface="Ovo"/>
              </a:rPr>
              <a:t>....</a:t>
            </a:r>
          </a:p>
        </p:txBody>
      </p:sp>
      <p:pic>
        <p:nvPicPr>
          <p:cNvPr id="182" name="Shape 182"/>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183" name="Shape 183"/>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184" name="Shape 184"/>
          <p:cNvSpPr txBox="1"/>
          <p:nvPr/>
        </p:nvSpPr>
        <p:spPr>
          <a:xfrm>
            <a:off x="2098675" y="6607175"/>
            <a:ext cx="10244167"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b="0" i="0" u="none" strike="noStrike" cap="none" baseline="0" dirty="0">
                <a:solidFill>
                  <a:schemeClr val="bg2"/>
                </a:solidFill>
                <a:latin typeface="Ovo"/>
                <a:ea typeface="Ovo"/>
                <a:cs typeface="Ovo"/>
                <a:sym typeface="Ovo"/>
              </a:rPr>
              <a:t>From a software creator</a:t>
            </a:r>
            <a:r>
              <a:rPr lang="en-US" sz="2800" b="0" i="0" u="none" strike="noStrike" cap="none" baseline="0" dirty="0">
                <a:solidFill>
                  <a:schemeClr val="bg2"/>
                </a:solidFill>
                <a:latin typeface="Arial"/>
                <a:ea typeface="Arial"/>
                <a:cs typeface="Arial"/>
                <a:sym typeface="Arial"/>
              </a:rPr>
              <a:t>’</a:t>
            </a:r>
            <a:r>
              <a:rPr lang="en-US" sz="2800" b="0" i="0" u="none" strike="noStrike" cap="none" baseline="0" dirty="0">
                <a:solidFill>
                  <a:schemeClr val="bg2"/>
                </a:solidFill>
                <a:latin typeface="Ovo"/>
                <a:ea typeface="Ovo"/>
                <a:cs typeface="Ovo"/>
                <a:sym typeface="Ovo"/>
              </a:rPr>
              <a:t>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185" name="Shape 185"/>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baseline="0">
                <a:solidFill>
                  <a:schemeClr val="lt1"/>
                </a:solidFill>
                <a:latin typeface="Ovo"/>
                <a:ea typeface="Ovo"/>
                <a:cs typeface="Ovo"/>
                <a:sym typeface="Ovo"/>
              </a:rPr>
              <a:t>Information</a:t>
            </a:r>
          </a:p>
        </p:txBody>
      </p:sp>
      <p:sp>
        <p:nvSpPr>
          <p:cNvPr id="186" name="Shape 186"/>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baseline="0">
                <a:solidFill>
                  <a:schemeClr val="lt1"/>
                </a:solidFill>
                <a:latin typeface="Ovo"/>
                <a:ea typeface="Ovo"/>
                <a:cs typeface="Ovo"/>
                <a:sym typeface="Ovo"/>
              </a:rPr>
              <a:t>Data</a:t>
            </a:r>
          </a:p>
        </p:txBody>
      </p:sp>
      <p:sp>
        <p:nvSpPr>
          <p:cNvPr id="187" name="Shape 187"/>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User</a:t>
            </a:r>
          </a:p>
        </p:txBody>
      </p:sp>
      <p:grpSp>
        <p:nvGrpSpPr>
          <p:cNvPr id="188" name="Shape 188"/>
          <p:cNvGrpSpPr/>
          <p:nvPr/>
        </p:nvGrpSpPr>
        <p:grpSpPr>
          <a:xfrm>
            <a:off x="10113961" y="2147886"/>
            <a:ext cx="5765463" cy="1706463"/>
            <a:chOff x="0" y="0"/>
            <a:chExt cx="5765463" cy="1706463"/>
          </a:xfrm>
        </p:grpSpPr>
        <p:pic>
          <p:nvPicPr>
            <p:cNvPr id="189" name="Shape 189"/>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190" name="Shape 190"/>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Programmer</a:t>
              </a:r>
            </a:p>
          </p:txBody>
        </p:sp>
        <p:cxnSp>
          <p:nvCxnSpPr>
            <p:cNvPr id="191" name="Shape 191"/>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Why be a programmer?</a:t>
            </a:r>
          </a:p>
        </p:txBody>
      </p:sp>
      <p:sp>
        <p:nvSpPr>
          <p:cNvPr id="197" name="Shape 19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b="0" i="0" u="none" strike="noStrike" cap="none" baseline="0" dirty="0">
                <a:solidFill>
                  <a:schemeClr val="bg2"/>
                </a:solidFill>
                <a:latin typeface="Cabin"/>
                <a:ea typeface="Cabin"/>
                <a:cs typeface="Cabin"/>
                <a:sym typeface="Cabin"/>
              </a:rPr>
              <a:t>To get some task done - we are the user and programmer</a:t>
            </a:r>
          </a:p>
          <a:p>
            <a:pPr marL="1041400" marR="0" lvl="1" indent="-142494" algn="l" rtl="0">
              <a:lnSpc>
                <a:spcPct val="100000"/>
              </a:lnSpc>
              <a:spcBef>
                <a:spcPts val="3500"/>
              </a:spcBef>
              <a:spcAft>
                <a:spcPts val="0"/>
              </a:spcAft>
              <a:buClr>
                <a:schemeClr val="lt1"/>
              </a:buClr>
              <a:buSzPct val="100000"/>
              <a:buFont typeface="Cabin"/>
            </a:pPr>
            <a:r>
              <a:rPr lang="en-US" sz="3600" dirty="0">
                <a:solidFill>
                  <a:schemeClr val="bg2"/>
                </a:solidFill>
                <a:latin typeface="Cabin"/>
                <a:ea typeface="Cabin"/>
                <a:cs typeface="Cabin"/>
                <a:sym typeface="Cabin"/>
              </a:rPr>
              <a:t> </a:t>
            </a:r>
            <a:r>
              <a:rPr lang="en-US" sz="3600" b="0" i="0" u="none" strike="noStrike" cap="none" baseline="0" dirty="0">
                <a:solidFill>
                  <a:schemeClr val="bg2"/>
                </a:solidFill>
                <a:latin typeface="Cabin"/>
                <a:ea typeface="Cabin"/>
                <a:cs typeface="Cabin"/>
                <a:sym typeface="Cabin"/>
              </a:rPr>
              <a:t>Clean up survey data</a:t>
            </a:r>
          </a:p>
          <a:p>
            <a:pPr marL="749300" marR="0" lvl="0" indent="-371094" algn="l" rtl="0">
              <a:lnSpc>
                <a:spcPct val="100000"/>
              </a:lnSpc>
              <a:spcBef>
                <a:spcPts val="3500"/>
              </a:spcBef>
              <a:spcAft>
                <a:spcPts val="0"/>
              </a:spcAft>
              <a:buClr>
                <a:srgbClr val="FF7F00"/>
              </a:buClr>
              <a:buSzPct val="100000"/>
              <a:buFont typeface="Cabin"/>
              <a:buChar char="•"/>
            </a:pPr>
            <a:r>
              <a:rPr lang="en-US" sz="3600" b="0" i="0" u="none" strike="noStrike" cap="none" baseline="0" dirty="0">
                <a:solidFill>
                  <a:schemeClr val="bg2"/>
                </a:solidFill>
                <a:latin typeface="Cabin"/>
                <a:ea typeface="Cabin"/>
                <a:cs typeface="Cabin"/>
                <a:sym typeface="Cabin"/>
              </a:rPr>
              <a:t>To produce something for others to use - a programming job</a:t>
            </a:r>
          </a:p>
          <a:p>
            <a:pPr marL="1041400" marR="0" lvl="1" indent="-142494" algn="l" rtl="0">
              <a:lnSpc>
                <a:spcPct val="100000"/>
              </a:lnSpc>
              <a:spcBef>
                <a:spcPts val="3500"/>
              </a:spcBef>
              <a:spcAft>
                <a:spcPts val="0"/>
              </a:spcAft>
              <a:buClr>
                <a:schemeClr val="lt1"/>
              </a:buClr>
              <a:buSzPct val="100000"/>
              <a:buFont typeface="Cabin"/>
            </a:pPr>
            <a:r>
              <a:rPr lang="en-US" sz="3600" dirty="0">
                <a:solidFill>
                  <a:schemeClr val="bg2"/>
                </a:solidFill>
                <a:latin typeface="Cabin"/>
                <a:ea typeface="Cabin"/>
                <a:cs typeface="Cabin"/>
                <a:sym typeface="Cabin"/>
              </a:rPr>
              <a:t> </a:t>
            </a:r>
            <a:r>
              <a:rPr lang="en-US" sz="3600" b="0" i="0" u="none" strike="noStrike" cap="none" baseline="0" dirty="0">
                <a:solidFill>
                  <a:schemeClr val="bg2"/>
                </a:solidFill>
                <a:latin typeface="Cabin"/>
                <a:ea typeface="Cabin"/>
                <a:cs typeface="Cabin"/>
                <a:sym typeface="Cabin"/>
              </a:rPr>
              <a:t>Fix a performance problem in the Sakai software</a:t>
            </a:r>
          </a:p>
          <a:p>
            <a:pPr marL="1041400" marR="0" lvl="1" indent="-142494" algn="l" rtl="0">
              <a:lnSpc>
                <a:spcPct val="100000"/>
              </a:lnSpc>
              <a:spcBef>
                <a:spcPts val="3500"/>
              </a:spcBef>
              <a:spcAft>
                <a:spcPts val="0"/>
              </a:spcAft>
              <a:buClr>
                <a:schemeClr val="lt1"/>
              </a:buClr>
              <a:buSzPct val="100000"/>
              <a:buFont typeface="Cabin"/>
            </a:pPr>
            <a:r>
              <a:rPr lang="en-US" sz="3600" dirty="0">
                <a:solidFill>
                  <a:schemeClr val="bg2"/>
                </a:solidFill>
                <a:latin typeface="Cabin"/>
                <a:ea typeface="Cabin"/>
                <a:cs typeface="Cabin"/>
                <a:sym typeface="Cabin"/>
              </a:rPr>
              <a:t> </a:t>
            </a:r>
            <a:r>
              <a:rPr lang="en-US" sz="3600" b="0" i="0" u="none" strike="noStrike" cap="none" baseline="0" dirty="0">
                <a:solidFill>
                  <a:schemeClr val="bg2"/>
                </a:solidFill>
                <a:latin typeface="Cabin"/>
                <a:ea typeface="Cabin"/>
                <a:cs typeface="Cabin"/>
                <a:sym typeface="Cabin"/>
              </a:rPr>
              <a:t>Add  guestbook to a web site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What is Code?  Software?  </a:t>
            </a:r>
            <a:br>
              <a:rPr lang="en-US" sz="7600" b="0" i="0" u="none" strike="noStrike" cap="none" baseline="0">
                <a:solidFill>
                  <a:srgbClr val="FF7F00"/>
                </a:solidFill>
                <a:latin typeface="Cabin"/>
                <a:ea typeface="Cabin"/>
                <a:cs typeface="Cabin"/>
                <a:sym typeface="Cabin"/>
              </a:rPr>
            </a:br>
            <a:r>
              <a:rPr lang="en-US" sz="7600" b="0" i="0" u="none" strike="noStrike" cap="none" baseline="0">
                <a:solidFill>
                  <a:srgbClr val="FF7F00"/>
                </a:solidFill>
                <a:latin typeface="Cabin"/>
                <a:ea typeface="Cabin"/>
                <a:cs typeface="Cabin"/>
                <a:sym typeface="Cabin"/>
              </a:rPr>
              <a:t>A Program?</a:t>
            </a:r>
          </a:p>
        </p:txBody>
      </p:sp>
      <p:sp>
        <p:nvSpPr>
          <p:cNvPr id="203" name="Shape 203"/>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A sequence of stored instructions </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dirty="0">
                <a:solidFill>
                  <a:schemeClr val="bg2"/>
                </a:solidFill>
                <a:latin typeface="Cabin"/>
                <a:ea typeface="Cabin"/>
                <a:cs typeface="Cabin"/>
                <a:sym typeface="Cabin"/>
              </a:rPr>
              <a:t>It is a little piece of our intelligence in the computer</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dirty="0">
                <a:solidFill>
                  <a:schemeClr val="bg2"/>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baseline="0" dirty="0">
                <a:solidFill>
                  <a:schemeClr val="bg2"/>
                </a:solidFill>
                <a:latin typeface="Cabin"/>
                <a:ea typeface="Cabin"/>
                <a:cs typeface="Cabin"/>
                <a:sym typeface="Cabin"/>
              </a:rPr>
              <a:t>A piece of creative art - particularly when we do a good job on user experience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dirty="0">
                <a:solidFill>
                  <a:schemeClr val="bg2"/>
                </a:solidFill>
                <a:latin typeface="Cabin"/>
                <a:ea typeface="Cabin"/>
                <a:cs typeface="Cabin"/>
                <a:sym typeface="Cabin"/>
              </a:rPr>
              <a:t>the clown ran after the car and the car ran into the tent and the tent fell down on the clown and the car </a:t>
            </a:r>
          </a:p>
        </p:txBody>
      </p:sp>
      <p:pic>
        <p:nvPicPr>
          <p:cNvPr id="240" name="Shape 240"/>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241" name="Shape 241"/>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1600"/>
                                        <p:tgtEl>
                                          <p:spTgt spid="239"/>
                                        </p:tgtEl>
                                        <p:attrNameLst>
                                          <p:attrName>ppt_w</p:attrName>
                                        </p:attrNameLst>
                                      </p:cBhvr>
                                      <p:tavLst>
                                        <p:tav tm="0">
                                          <p:val>
                                            <p:strVal val="0"/>
                                          </p:val>
                                        </p:tav>
                                        <p:tav tm="100000">
                                          <p:val>
                                            <p:strVal val="#ppt_w"/>
                                          </p:val>
                                        </p:tav>
                                      </p:tavLst>
                                    </p:anim>
                                    <p:anim calcmode="lin" valueType="num">
                                      <p:cBhvr additive="base">
                                        <p:cTn id="8" dur="1600"/>
                                        <p:tgtEl>
                                          <p:spTgt spid="239"/>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239"/>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239"/>
                                        </p:tgtEl>
                                        <p:attrNameLst>
                                          <p:attrName>ppt_x</p:attrName>
                                        </p:attrNameLst>
                                      </p:cBhvr>
                                      <p:tavLst>
                                        <p:tav tm="0">
                                          <p:val>
                                            <p:strVal val="#ppt_x"/>
                                          </p:val>
                                        </p:tav>
                                        <p:tav tm="100000">
                                          <p:val>
                                            <p:strVal val="#ppt_x-1"/>
                                          </p:val>
                                        </p:tav>
                                      </p:tavLst>
                                    </p:anim>
                                    <p:set>
                                      <p:cBhvr>
                                        <p:cTn id="15" dur="1" fill="hold">
                                          <p:stCondLst>
                                            <p:cond delay="2600"/>
                                          </p:stCondLst>
                                        </p:cTn>
                                        <p:tgtEl>
                                          <p:spTgt spid="239"/>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3300"/>
                                        <p:tgtEl>
                                          <p:spTgt spid="2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247" name="Shape 247"/>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dirty="0">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1747</Words>
  <Application>Microsoft Office PowerPoint</Application>
  <PresentationFormat>Custom</PresentationFormat>
  <Paragraphs>281</Paragraphs>
  <Slides>34</Slides>
  <Notes>34</Notes>
  <HiddenSlides>0</HiddenSlides>
  <MMClips>0</MMClips>
  <ScaleCrop>false</ScaleCrop>
  <HeadingPairs>
    <vt:vector size="4" baseType="variant">
      <vt:variant>
        <vt:lpstr>Theme</vt:lpstr>
      </vt:variant>
      <vt:variant>
        <vt:i4>6</vt:i4>
      </vt:variant>
      <vt:variant>
        <vt:lpstr>Slide Titles</vt:lpstr>
      </vt:variant>
      <vt:variant>
        <vt:i4>34</vt:i4>
      </vt:variant>
    </vt:vector>
  </HeadingPairs>
  <TitlesOfParts>
    <vt:vector size="40" baseType="lpstr">
      <vt:lpstr>Title &amp; Subtitle</vt:lpstr>
      <vt:lpstr>Title &amp; Bullets</vt:lpstr>
      <vt:lpstr>1_Title &amp; Bullets</vt:lpstr>
      <vt:lpstr>Title - Center</vt:lpstr>
      <vt:lpstr>Title &amp; Bullets copy</vt:lpstr>
      <vt:lpstr>Blank</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Python...</vt:lpstr>
      <vt:lpstr>Programs for Python...</vt:lpstr>
      <vt:lpstr>PowerPoint Presentation</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SSV</dc:creator>
  <cp:lastModifiedBy>shiv</cp:lastModifiedBy>
  <cp:revision>2</cp:revision>
  <dcterms:modified xsi:type="dcterms:W3CDTF">2017-11-20T01:45:57Z</dcterms:modified>
</cp:coreProperties>
</file>